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3" d="100"/>
          <a:sy n="113" d="100"/>
        </p:scale>
        <p:origin x="-2184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2-7, днем порывы 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Ясно,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1-6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2522617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35460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4320</cp:revision>
  <cp:lastPrinted>2021-02-03T11:37:00Z</cp:lastPrinted>
  <dcterms:created xsi:type="dcterms:W3CDTF">2018-03-27T06:03:00Z</dcterms:created>
  <dcterms:modified xsi:type="dcterms:W3CDTF">2024-04-19T08:13:43Z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