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506433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северный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северный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7956" y="24098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475279"/>
              </p:ext>
            </p:extLst>
          </p:nvPr>
        </p:nvGraphicFramePr>
        <p:xfrm>
          <a:off x="5008684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19054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3414</cp:revision>
  <cp:lastPrinted>2021-10-14T11:15:53Z</cp:lastPrinted>
  <dcterms:created xsi:type="dcterms:W3CDTF">2018-03-27T06:03:00Z</dcterms:created>
  <dcterms:modified xsi:type="dcterms:W3CDTF">2024-04-19T07:28:35Z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