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84" d="100"/>
          <a:sy n="84" d="100"/>
        </p:scale>
        <p:origin x="-84" y="-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294190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Ясно, без осадков. Ветер северо-восточный 5-10, днем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21-23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 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20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Ясно, б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ез осадков. Ветер северо-восточный 9-14,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3783913"/>
              </p:ext>
            </p:extLst>
          </p:nvPr>
        </p:nvGraphicFramePr>
        <p:xfrm>
          <a:off x="5003168" y="4005064"/>
          <a:ext cx="4716137" cy="13290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109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18758</TotalTime>
  <Words>591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3507</cp:revision>
  <cp:lastPrinted>2021-07-01T03:56:27Z</cp:lastPrinted>
  <dcterms:created xsi:type="dcterms:W3CDTF">2018-03-27T06:03:00Z</dcterms:created>
  <dcterms:modified xsi:type="dcterms:W3CDTF">2024-04-19T08:56:50Z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