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50" d="100"/>
          <a:sy n="150" d="100"/>
        </p:scale>
        <p:origin x="828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1A2E6-8319-4C71-B8C7-1C989BB5588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21405548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BE893-D2FF-4A80-8399-90AAD8983A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6F9DF2-A70C-4538-A1E4-8AD931F3F4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80801-F46F-48A0-A997-34E8AB160F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A42AF-A69C-4772-8685-EE89B4C89A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54661-BFDD-46B1-8150-8FB32671C2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21FD4-B2B7-4518-BF6C-B2B0FFD115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152D2-7AF5-4E3E-9B46-B7331297ED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EA0B3-5F81-4322-92BC-0FFCF1E92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042947-138E-473D-8CDF-1DEB39515D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A1FA98-76FC-4F9E-8C78-45F5B7DE2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07C9-F332-45D7-9FE8-2880FB398E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851FAB-2FC5-480C-BE6B-8502909F0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20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юго-восточный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2-7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10-12,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  <a:cs typeface="Times New Roman" pitchFamily="18" charset="0"/>
              </a:rPr>
              <a:t>22-24 </a:t>
            </a:r>
            <a:r>
              <a:rPr lang="ru-RU" sz="1100" dirty="0">
                <a:solidFill>
                  <a:schemeClr val="tx1"/>
                </a:solidFill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20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21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574533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19273</TotalTime>
  <Words>770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4501</cp:revision>
  <cp:lastPrinted>2021-07-01T09:11:30Z</cp:lastPrinted>
  <dcterms:created xsi:type="dcterms:W3CDTF">2018-03-27T06:03:00Z</dcterms:created>
  <dcterms:modified xsi:type="dcterms:W3CDTF">2024-04-19T05:45:07Z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