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34667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7651842"/>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9-14 м/с. Ауа температурасы түнде 10-12, күндіз 19-21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20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3-5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19 сәуірде, түнде 20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28770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4934</cp:revision>
  <cp:lastPrinted>2023-01-16T10:13:34Z</cp:lastPrinted>
  <dcterms:created xsi:type="dcterms:W3CDTF">2018-03-27T06:03:00Z</dcterms:created>
  <dcterms:modified xsi:type="dcterms:W3CDTF">2024-04-18T07:27:06Z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