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4909621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сәуір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18</a:t>
            </a:r>
            <a:r>
              <a:rPr lang=""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a:t>
            </a:r>
            <a:r>
              <a:rPr lang="kk-KZ" sz="1200" dirty="0" smtClean="0">
                <a:solidFill>
                  <a:prstClr val="black"/>
                </a:solidFill>
                <a:latin typeface="Times New Roman" pitchFamily="18" charset="0"/>
                <a:cs typeface="Times New Roman" pitchFamily="18" charset="0"/>
              </a:rPr>
              <a:t> жаңбыр, найзағай.</a:t>
            </a:r>
            <a:r>
              <a:rPr lang="en-US"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соғатын жел солтүстік-батысқа ауысады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7-12 м/с. Ауа температурасы түнде 7-9°,</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19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850" y="233859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4673978"/>
              </p:ext>
            </p:extLst>
          </p:nvPr>
        </p:nvGraphicFramePr>
        <p:xfrm>
          <a:off x="5020769"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1,067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0,485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21336</TotalTime>
  <Words>618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3618</cp:revision>
  <cp:lastPrinted>2021-07-01T03:56:27Z</cp:lastPrinted>
  <dcterms:created xsi:type="dcterms:W3CDTF">2018-03-27T06:03:00Z</dcterms:created>
  <dcterms:modified xsi:type="dcterms:W3CDTF">2024-04-18T07:49:37Z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