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56008357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5888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2024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северо-восточный 2-7 м/с. Температура воздуха ночью 9-11, днем 24-26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ru-RU" sz="1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 апреля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2024 г. 	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9-14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 тепла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302982"/>
            <a:ext cx="4680397" cy="10156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2024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8738441"/>
              </p:ext>
            </p:extLst>
          </p:nvPr>
        </p:nvGraphicFramePr>
        <p:xfrm>
          <a:off x="5097016" y="4299341"/>
          <a:ext cx="4687289" cy="10218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132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981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18775</TotalTime>
  <Words>520</Words>
  <Application>Microsoft Office PowerPoint</Application>
  <PresentationFormat>Лист A4 (210x297 мм)</PresentationFormat>
  <Paragraphs>85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3494</cp:revision>
  <cp:lastPrinted>2021-07-01T03:56:27Z</cp:lastPrinted>
  <dcterms:created xsi:type="dcterms:W3CDTF">2018-03-27T06:03:00Z</dcterms:created>
  <dcterms:modified xsi:type="dcterms:W3CDTF">2024-04-18T08:37:57Z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