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p:scale>
          <a:sx n="100" d="100"/>
          <a:sy n="100" d="100"/>
        </p:scale>
        <p:origin x="-2246" y="-116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18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3165602"/>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499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123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0,6</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26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0,07</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19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19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түнде аздаған жаңбыр. Солтүстік-батыстан соғатын жел оңтүстік-шығысқа ауысады, күші 9-14 м/с. Ауа температурасы түнде 8-10, күндіз 17-19 градус жылы.</a:t>
            </a:r>
          </a:p>
          <a:p>
            <a:pPr indent="180975" algn="ctr"/>
            <a:r>
              <a:rPr lang="kk-KZ" sz="1100" b="1" dirty="0">
                <a:latin typeface="Times New Roman" pitchFamily="18" charset="0"/>
                <a:cs typeface="Times New Roman" pitchFamily="18" charset="0"/>
              </a:rPr>
              <a:t>20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19</a:t>
            </a:r>
            <a:r>
              <a:rPr lang="kk-KZ" sz="1100" b="1" dirty="0">
                <a:latin typeface="Times New Roman" pitchFamily="18" charset="0"/>
                <a:cs typeface="Times New Roman" pitchFamily="18" charset="0"/>
              </a:rPr>
              <a:t>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20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Оңтүстік-шығыстан жел соғады, күші 9-14 м/с. Ауа температурасы  8-10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19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20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14837</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4529</cp:revision>
  <cp:lastPrinted>2021-07-01T03:56:27Z</cp:lastPrinted>
  <dcterms:created xsi:type="dcterms:W3CDTF">2018-03-27T06:03:00Z</dcterms:created>
  <dcterms:modified xsi:type="dcterms:W3CDTF">2024-04-18T07:01:49Z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