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990177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19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түнде 9-14, күндіз 3-8 м/с. Ауа температурасы түнде 10-12, күндіз 21-23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907867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16376</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3074</cp:revision>
  <cp:lastPrinted>2021-07-01T07:38:07Z</cp:lastPrinted>
  <dcterms:created xsi:type="dcterms:W3CDTF">2018-03-27T06:03:00Z</dcterms:created>
  <dcterms:modified xsi:type="dcterms:W3CDTF">2024-04-18T06:47:21Z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