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3" d="100"/>
          <a:sy n="113" d="100"/>
        </p:scale>
        <p:origin x="115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17900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109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5798257"/>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29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867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21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19 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19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Жел оңтүстіктен соғады, күші 9-14, күндіз екпіні 18 м/с. Ауа температурасы түнде 12-14, күндіз 25-27 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20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19 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оңтүстік-шығыстан, оңтүстіктен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12-14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19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20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25180</TotalTime>
  <Words>605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4870</cp:revision>
  <cp:lastPrinted>2021-07-01T03:56:27Z</cp:lastPrinted>
  <dcterms:created xsi:type="dcterms:W3CDTF">2018-03-27T06:03:00Z</dcterms:created>
  <dcterms:modified xsi:type="dcterms:W3CDTF">2024-04-18T06:34:51Z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