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209078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19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23-25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20 сәуір</a:t>
            </a:r>
          </a:p>
          <a:p>
            <a:pPr algn="ctr"/>
            <a:r>
              <a:rPr lang="kk-KZ" sz="1200" b="1" dirty="0" smtClean="0">
                <a:latin typeface="Times New Roman" panose="02020603050405020304" pitchFamily="18" charset="0"/>
                <a:cs typeface="Times New Roman" panose="02020603050405020304" pitchFamily="18" charset="0"/>
              </a:rPr>
              <a:t>   19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117512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359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19790</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3743</cp:revision>
  <cp:lastPrinted>2021-07-01T07:38:07Z</cp:lastPrinted>
  <dcterms:created xsi:type="dcterms:W3CDTF">2018-03-27T06:03:00Z</dcterms:created>
  <dcterms:modified xsi:type="dcterms:W3CDTF">2024-04-18T07:28:40Z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