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№109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226215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19 сәуірге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2023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18 </a:t>
            </a:r>
            <a:r>
              <a:rPr lang="ru-RU" sz="1100" b="1" dirty="0" err="1" smtClean="0">
                <a:latin typeface="Times New Roman" pitchFamily="18" charset="0"/>
                <a:cs typeface="Times New Roman" pitchFamily="18" charset="0"/>
              </a:rPr>
              <a:t>сәуір сағ</a:t>
            </a:r>
            <a:r>
              <a:rPr lang="ru-RU" sz="1100" b="1" dirty="0" smtClean="0">
                <a:latin typeface="Times New Roman" pitchFamily="18" charset="0"/>
                <a:cs typeface="Times New Roman" pitchFamily="18" charset="0"/>
              </a:rPr>
              <a:t>. 20-дан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19 </a:t>
            </a:r>
            <a:r>
              <a:rPr lang="ru-RU" sz="1100" b="1" dirty="0" err="1" smtClean="0">
                <a:latin typeface="Times New Roman" pitchFamily="18" charset="0"/>
                <a:cs typeface="Times New Roman" pitchFamily="18" charset="0"/>
              </a:rPr>
              <a:t>сәуір</a:t>
            </a:r>
            <a:r>
              <a:rPr lang="kk-KZ" altLang="ru-RU" sz="1100" b="1" dirty="0" smtClean="0">
                <a:latin typeface="Times New Roman" pitchFamily="18" charset="0"/>
                <a:ea typeface="Times New Roman KZ"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20-ға </a:t>
            </a:r>
            <a:r>
              <a:rPr lang="ru-RU" sz="1100" b="1" dirty="0" err="1" smtClean="0">
                <a:latin typeface="Times New Roman" pitchFamily="18" charset="0"/>
                <a:cs typeface="Times New Roman" pitchFamily="18" charset="0"/>
              </a:rPr>
              <a:t>дейін</a:t>
            </a:r>
            <a:endParaRPr lang="ru-RU" sz="110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 </a:t>
            </a:r>
            <a:r>
              <a:rPr lang="kk-KZ" sz="1200" dirty="0" smtClean="0">
                <a:latin typeface="Times New Roman KZ" pitchFamily="18" charset="0"/>
                <a:ea typeface="Times New Roman KZ" pitchFamily="18" charset="0"/>
              </a:rPr>
              <a:t>жауын-шашынсыз. Оңтүстік-шығыстан </a:t>
            </a:r>
            <a:r>
              <a:rPr lang="kk-KZ" sz="1200" dirty="0" smtClean="0">
                <a:latin typeface="Times New Roman KZ" pitchFamily="18" charset="0"/>
                <a:ea typeface="Times New Roman KZ" pitchFamily="18" charset="0"/>
              </a:rPr>
              <a:t>жел соғады</a:t>
            </a:r>
            <a:r>
              <a:rPr lang="kk-KZ" sz="1200" dirty="0" smtClean="0">
                <a:latin typeface="Times New Roman" pitchFamily="18" charset="0"/>
                <a:cs typeface="Times New Roman" pitchFamily="18" charset="0"/>
              </a:rPr>
              <a:t>, күші </a:t>
            </a:r>
            <a:r>
              <a:rPr lang="kk-KZ" sz="1200" dirty="0" smtClean="0">
                <a:latin typeface="Times New Roman" pitchFamily="18" charset="0"/>
                <a:cs typeface="Times New Roman" pitchFamily="18" charset="0"/>
              </a:rPr>
              <a:t>5-10, күндіз екпіңі 15-20 </a:t>
            </a:r>
            <a:r>
              <a:rPr lang="kk-KZ" sz="1200" dirty="0" smtClean="0">
                <a:latin typeface="Times New Roman" pitchFamily="18" charset="0"/>
                <a:cs typeface="Times New Roman" pitchFamily="18" charset="0"/>
              </a:rPr>
              <a:t>м/с. Ауа температурасы түнде 5-7, күндіз </a:t>
            </a:r>
            <a:r>
              <a:rPr lang="kk-KZ" sz="1200" dirty="0" smtClean="0">
                <a:latin typeface="Times New Roman" pitchFamily="18" charset="0"/>
                <a:cs typeface="Times New Roman" pitchFamily="18" charset="0"/>
              </a:rPr>
              <a:t>23-25 </a:t>
            </a:r>
            <a:r>
              <a:rPr lang="kk-KZ" sz="1200" dirty="0" smtClean="0">
                <a:latin typeface="Times New Roman" pitchFamily="18" charset="0"/>
                <a:cs typeface="Times New Roman" pitchFamily="18" charset="0"/>
              </a:rPr>
              <a:t>градус жылы.</a:t>
            </a:r>
          </a:p>
          <a:p>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20 сәуір</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19</a:t>
            </a:r>
            <a:r>
              <a:rPr lang="kk-KZ" altLang="ru-RU" sz="1050" b="1" dirty="0" smtClean="0">
                <a:latin typeface="Times New Roman" pitchFamily="18" charset="0"/>
                <a:ea typeface="Times New Roman KZ" pitchFamily="18" charset="0"/>
                <a:cs typeface="Times New Roman" pitchFamily="18" charset="0"/>
              </a:rPr>
              <a:t> сәуір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20 </a:t>
            </a:r>
            <a:r>
              <a:rPr lang="ru-RU" sz="1050" b="1" dirty="0" err="1" smtClean="0">
                <a:latin typeface="Times New Roman" pitchFamily="18" charset="0"/>
                <a:ea typeface="Times New Roman KZ" pitchFamily="18" charset="0"/>
                <a:cs typeface="Times New Roman" pitchFamily="18" charset="0"/>
              </a:rPr>
              <a:t>сәуір</a:t>
            </a:r>
            <a:r>
              <a:rPr lang="kk-KZ" altLang="ru-RU" sz="1050" b="1" dirty="0" smtClean="0">
                <a:latin typeface="Times New Roman" pitchFamily="18" charset="0"/>
                <a:ea typeface="Times New Roman KZ" pitchFamily="18" charset="0"/>
                <a:cs typeface="Times New Roman" pitchFamily="18" charset="0"/>
              </a:rPr>
              <a:t>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Көшпелі бұлтты, жауын-шашынсыз. </a:t>
            </a:r>
            <a:r>
              <a:rPr lang="kk-KZ" sz="1200" dirty="0" smtClean="0">
                <a:latin typeface="Times New Roman KZ" pitchFamily="18" charset="0"/>
                <a:ea typeface="Times New Roman KZ" pitchFamily="18" charset="0"/>
              </a:rPr>
              <a:t>Оңтүстік-шығыстан </a:t>
            </a:r>
            <a:r>
              <a:rPr lang="kk-KZ" sz="1200" dirty="0" smtClean="0">
                <a:latin typeface="Times New Roman KZ" pitchFamily="18" charset="0"/>
                <a:ea typeface="Times New Roman KZ" pitchFamily="18" charset="0"/>
              </a:rPr>
              <a:t>жел соғады</a:t>
            </a:r>
            <a:r>
              <a:rPr lang="kk-KZ" sz="1200" dirty="0" smtClean="0">
                <a:latin typeface="Times New Roman" pitchFamily="18" charset="0"/>
                <a:cs typeface="Times New Roman" pitchFamily="18" charset="0"/>
              </a:rPr>
              <a:t>, күші 5-10 м/с. Ауа температурасы 5-7 градус жылы.</a:t>
            </a: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19 </a:t>
            </a:r>
            <a:r>
              <a:rPr lang="ru-RU" sz="1200" dirty="0" err="1" smtClean="0">
                <a:solidFill>
                  <a:schemeClr val="tx1"/>
                </a:solidFill>
                <a:latin typeface="Times New Roman" panose="02020603050405020304" pitchFamily="18" charset="0"/>
                <a:cs typeface="Times New Roman" panose="02020603050405020304" pitchFamily="18" charset="0"/>
              </a:rPr>
              <a:t>сәуір</a:t>
            </a:r>
            <a:r>
              <a:rPr lang="kk-KZ" sz="1200" dirty="0" smtClean="0">
                <a:solidFill>
                  <a:schemeClr val="tx1"/>
                </a:solidFill>
                <a:latin typeface="Times New Roman" panose="02020603050405020304" pitchFamily="18" charset="0"/>
                <a:cs typeface="Times New Roman" panose="02020603050405020304" pitchFamily="18" charset="0"/>
              </a:rPr>
              <a:t>, 20 сәуір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сәуір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42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12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2410</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0,5</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95</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0,4</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23</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143644"/>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Абдуалиева М 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18888</TotalTime>
  <Words>540</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4139</cp:revision>
  <cp:lastPrinted>2021-07-01T03:56:27Z</cp:lastPrinted>
  <dcterms:created xsi:type="dcterms:W3CDTF">2018-03-27T06:03:00Z</dcterms:created>
  <dcterms:modified xsi:type="dcterms:W3CDTF">2024-04-18T06:38:18Z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