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5" d="100"/>
          <a:sy n="125" d="100"/>
        </p:scale>
        <p:origin x="-156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374100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a:solidFill>
                  <a:srgbClr val="000000"/>
                </a:solidFill>
                <a:latin typeface="Times New Roman" panose="02020603050405020304" pitchFamily="18" charset="0"/>
                <a:cs typeface="Times New Roman" panose="02020603050405020304" pitchFamily="18" charset="0"/>
              </a:rPr>
              <a:t>сәуірге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Солтүстік-шығыстан жел соғады, күші 2-7 м/с. Ауа температурасы түнде 9-11, күндіз 24-26 градус жылы</a:t>
            </a:r>
            <a:r>
              <a:rPr lang="kk-KZ" altLang="ru-RU" sz="1200" dirty="0" smtClean="0">
                <a:latin typeface="Times New Roman" panose="02020603050405020304" pitchFamily="18" charset="0"/>
                <a:cs typeface="Times New Roman" panose="02020603050405020304" pitchFamily="18" charset="0"/>
              </a:rPr>
              <a:t>.</a:t>
            </a:r>
          </a:p>
          <a:p>
            <a:pPr algn="ctr"/>
            <a:endParaRPr lang="kk-KZ" altLang="ru-RU" sz="1200" b="1" dirty="0">
              <a:solidFill>
                <a:srgbClr val="FF0000"/>
              </a:solidFill>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20 сәуірге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itchFamily="18" charset="0"/>
              <a:cs typeface="Times New Roman" pitchFamily="18" charset="0"/>
            </a:endParaRPr>
          </a:p>
          <a:p>
            <a:pPr lvl="0" indent="182563" algn="ctr"/>
            <a:r>
              <a:rPr lang="ru-RU" sz="1200" b="1" dirty="0" smtClean="0">
                <a:latin typeface="Times New Roman" pitchFamily="18" charset="0"/>
                <a:cs typeface="Times New Roman" pitchFamily="18" charset="0"/>
              </a:rPr>
              <a:t>2024 </a:t>
            </a:r>
            <a:r>
              <a:rPr lang="ru-RU" sz="1200" b="1" dirty="0">
                <a:latin typeface="Times New Roman" pitchFamily="18" charset="0"/>
                <a:cs typeface="Times New Roman"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Солтүстік-шығыстан жел соғады,</a:t>
            </a:r>
            <a:r>
              <a:rPr lang="ru-RU"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күші 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8-10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a:latin typeface="Times New Roman" panose="02020603050405020304" pitchFamily="18" charset="0"/>
                <a:cs typeface="Times New Roman" panose="02020603050405020304" pitchFamily="18" charset="0"/>
              </a:rPr>
              <a:t>жылы</a:t>
            </a:r>
            <a:r>
              <a:rPr lang="ru-RU" sz="1200" dirty="0">
                <a:latin typeface="Times New Roman" pitchFamily="18" charset="0"/>
                <a:cs typeface="Times New Roman" pitchFamily="18" charset="0"/>
              </a:rPr>
              <a:t>. </a:t>
            </a:r>
          </a:p>
          <a:p>
            <a:pPr indent="182563" algn="just"/>
            <a:endParaRPr lang="kk-KZ" sz="1200" dirty="0">
              <a:latin typeface="Times New Roman" pitchFamily="18" charset="0"/>
              <a:cs typeface="Times New Roman" pitchFamily="18" charset="0"/>
              <a:sym typeface="+mn-ea"/>
            </a:endParaRP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сәуір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80817573"/>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152008">
                <a:tc>
                  <a:txBody>
                    <a:bodyPr/>
                    <a:lstStyle/>
                    <a:p>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Буланбаева Д.М./Барышева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18759</TotalTime>
  <Words>488</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3521</cp:revision>
  <cp:lastPrinted>2021-07-01T07:38:07Z</cp:lastPrinted>
  <dcterms:created xsi:type="dcterms:W3CDTF">2018-03-27T06:03:00Z</dcterms:created>
  <dcterms:modified xsi:type="dcterms:W3CDTF">2024-04-18T08:43:15Z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