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24227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без осадков. Ветер северо-западный 9-14 м/с. Температура воздуха ночью 10-12,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северо-восточный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3-5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223636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апреля, ночью 20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30675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5108</cp:revision>
  <cp:lastPrinted>2021-11-30T05:55:24Z</cp:lastPrinted>
  <dcterms:created xsi:type="dcterms:W3CDTF">2018-03-27T06:03:00Z</dcterms:created>
  <dcterms:modified xsi:type="dcterms:W3CDTF">2024-04-18T07:25:48Z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