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13" d="100"/>
          <a:sy n="113" d="100"/>
        </p:scale>
        <p:origin x="-2184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южный, юго-восточный 5-10 м/с. Температура воздуха ночью 9-11,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522617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):Тілеубергенова А.А./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35458</TotalTime>
  <Words>593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4318</cp:revision>
  <cp:lastPrinted>2021-02-03T11:37:00Z</cp:lastPrinted>
  <dcterms:created xsi:type="dcterms:W3CDTF">2018-03-27T06:03:00Z</dcterms:created>
  <dcterms:modified xsi:type="dcterms:W3CDTF">2024-04-18T08:00:28Z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