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5" d="100"/>
          <a:sy n="95" d="100"/>
        </p:scale>
        <p:origin x="84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49133117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109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апреля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19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18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по 20 ч. 19 апреля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без осадков. Ветер северо-западный ночью 9-14, днем 3-8 м/с. Температура воздуха ночью 10-12, днем 21-23 тепла.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апреля по 08 ч. 20 апреля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3-8 м/с. Температура 10-12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0223468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0.327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19131</TotalTime>
  <Words>610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3140</cp:revision>
  <cp:lastPrinted>2021-07-01T03:56:27Z</cp:lastPrinted>
  <dcterms:created xsi:type="dcterms:W3CDTF">2018-03-27T06:03:00Z</dcterms:created>
  <dcterms:modified xsi:type="dcterms:W3CDTF">2024-04-18T06:47:24Z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