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03131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апреля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дождь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 переходом на северо-западный 7-12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апреля до 08 ч. 20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4675" y="210657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1375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340489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22847</TotalTime>
  <Words>659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3688</cp:revision>
  <cp:lastPrinted>2021-10-18T15:52:53Z</cp:lastPrinted>
  <dcterms:created xsi:type="dcterms:W3CDTF">2018-03-27T06:03:00Z</dcterms:created>
  <dcterms:modified xsi:type="dcterms:W3CDTF">2024-04-18T07:49:34Z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