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0129609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03413328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34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18 апре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19 апре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блачность, без осадков. Днем пыльная буря.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ночью 9-14, днем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16-18, днем 29-31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19 апре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20 апре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ночью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14046</TotalTime>
  <Words>590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3003</cp:revision>
  <cp:lastPrinted>2021-07-01T03:56:27Z</cp:lastPrinted>
  <dcterms:created xsi:type="dcterms:W3CDTF">2018-03-27T06:03:00Z</dcterms:created>
  <dcterms:modified xsi:type="dcterms:W3CDTF">2024-04-18T06:18:29Z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