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 varScale="1">
        <p:scale>
          <a:sx n="113" d="100"/>
          <a:sy n="113" d="100"/>
        </p:scale>
        <p:origin x="-1956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4089644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04330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северо-западный 5-10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21-23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</a:p>
          <a:p>
            <a:pPr lvl="0" algn="just"/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 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19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algn="ctr"/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9941381"/>
              </p:ext>
            </p:extLst>
          </p:nvPr>
        </p:nvGraphicFramePr>
        <p:xfrm>
          <a:off x="5003168" y="4005064"/>
          <a:ext cx="4716137" cy="13290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1095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18756</TotalTime>
  <Words>582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3503</cp:revision>
  <cp:lastPrinted>2021-07-01T03:56:27Z</cp:lastPrinted>
  <dcterms:created xsi:type="dcterms:W3CDTF">2018-03-27T06:03:00Z</dcterms:created>
  <dcterms:modified xsi:type="dcterms:W3CDTF">2024-04-18T08:40:57Z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