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115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523450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№109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апреля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6881267"/>
              </p:ext>
            </p:extLst>
          </p:nvPr>
        </p:nvGraphicFramePr>
        <p:xfrm>
          <a:off x="4989512" y="4393086"/>
          <a:ext cx="4747702" cy="20802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867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305739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19 апреля               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облачность, без осадков. Ветер южный 9-14, днем </a:t>
            </a:r>
            <a:r>
              <a:rPr lang="ru-RU" sz="1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порвы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18 м/с. Температура воздуха ночью 12-14, днем 25-27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20 апреля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юго-восточный, южный 9-14 м/с. Температура воздуха 12-14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24967</TotalTime>
  <Words>628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4475</cp:revision>
  <cp:lastPrinted>2021-07-01T03:56:27Z</cp:lastPrinted>
  <dcterms:created xsi:type="dcterms:W3CDTF">2018-03-27T06:03:00Z</dcterms:created>
  <dcterms:modified xsi:type="dcterms:W3CDTF">2024-04-18T06:35:05Z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