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81A2E6-8319-4C71-B8C7-1C989BB5588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140554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BE893-D2FF-4A80-8399-90AAD8983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F9DF2-A70C-4538-A1E4-8AD931F3F4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80801-F46F-48A0-A997-34E8AB160F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42AF-A69C-4772-8685-EE89B4C89A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54661-BFDD-46B1-8150-8FB32671C2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21FD4-B2B7-4518-BF6C-B2B0FFD11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152D2-7AF5-4E3E-9B46-B7331297ED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A0B3-5F81-4322-92BC-0FFCF1E92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42947-138E-473D-8CDF-1DEB39515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FA98-76FC-4F9E-8C78-45F5B7DE2A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507C9-F332-45D7-9FE8-2880FB398E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1851FAB-2FC5-480C-BE6B-8502909F0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18 апреля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19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18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19</a:t>
            </a:r>
            <a:r>
              <a:rPr lang="ru-RU" sz="1100" b="1" dirty="0">
                <a:solidFill>
                  <a:schemeClr val="tx1"/>
                </a:solidFill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8-10,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21-23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20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19 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20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19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20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18 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493362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19269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4498</cp:revision>
  <cp:lastPrinted>2021-07-01T09:11:30Z</cp:lastPrinted>
  <dcterms:created xsi:type="dcterms:W3CDTF">2018-03-27T06:03:00Z</dcterms:created>
  <dcterms:modified xsi:type="dcterms:W3CDTF">2024-04-18T05:48:34Z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