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9" d="100"/>
          <a:sy n="99" d="100"/>
        </p:scale>
        <p:origin x="96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4598933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9747285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16-18,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28-30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25531</TotalTime>
  <Words>589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3279</cp:revision>
  <cp:lastPrinted>2021-10-15T03:50:29Z</cp:lastPrinted>
  <dcterms:created xsi:type="dcterms:W3CDTF">2018-03-27T06:03:00Z</dcterms:created>
  <dcterms:modified xsi:type="dcterms:W3CDTF">2024-04-18T07:21:53Z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