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05917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№108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391397"/>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апреля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7468" y="128385"/>
            <a:ext cx="4979946"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18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17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just"/>
            <a:endParaRPr lang="ru-RU" sz="1200" dirty="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19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18</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жауыш-шашынсыз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2-4.</a:t>
            </a:r>
            <a:endParaRPr lang="ru-RU" sz="11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798" y="244994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2299755"/>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252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06072">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18226</TotalTime>
  <Words>629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3541</cp:revision>
  <cp:lastPrinted>2021-07-01T03:56:27Z</cp:lastPrinted>
  <dcterms:created xsi:type="dcterms:W3CDTF">2018-03-27T06:03:00Z</dcterms:created>
  <dcterms:modified xsi:type="dcterms:W3CDTF">2024-04-17T08:33:48Z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