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867475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18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17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18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 Оңтүстік-батыстан, батыстан  жел соғады, күші 5-10 </a:t>
            </a:r>
            <a:r>
              <a:rPr lang="ru-RU" altLang="ru-RU" sz="1200" dirty="0">
                <a:latin typeface="Times New Roman" pitchFamily="18" charset="0"/>
                <a:cs typeface="Times New Roman"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9-11, күндіз 24-26 градус жылы. </a:t>
            </a:r>
          </a:p>
          <a:p>
            <a:pPr algn="ctr"/>
            <a:r>
              <a:rPr lang="kk-KZ" altLang="ru-RU" sz="1200" b="1" dirty="0">
                <a:latin typeface="Times New Roman" panose="02020603050405020304" pitchFamily="18" charset="0"/>
                <a:cs typeface="Times New Roman" panose="02020603050405020304" pitchFamily="18" charset="0"/>
              </a:rPr>
              <a:t>19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ctr"/>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18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жел соғады,</a:t>
            </a:r>
            <a:r>
              <a:rPr lang="ru-RU"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градус жылы</a:t>
            </a:r>
            <a:r>
              <a:rPr lang="ru-RU" sz="1200" dirty="0">
                <a:latin typeface="Times New Roman" pitchFamily="18" charset="0"/>
                <a:cs typeface="Times New Roman" pitchFamily="18" charset="0"/>
              </a:rPr>
              <a:t>. </a:t>
            </a:r>
          </a:p>
          <a:p>
            <a:pPr indent="182563" algn="just"/>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3552476"/>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52008">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18759</TotalTime>
  <Words>569</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3515</cp:revision>
  <cp:lastPrinted>2021-07-01T07:38:07Z</cp:lastPrinted>
  <dcterms:created xsi:type="dcterms:W3CDTF">2018-03-27T06:03:00Z</dcterms:created>
  <dcterms:modified xsi:type="dcterms:W3CDTF">2024-04-17T08:33:15Z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