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37315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Аздаған бұлтты, жауын-шашынсыз болады. Солтүстік-шығыстан жел соғады, күші 8-13, екпіні 15-20 м/с. Ауа температурасы түнде 9-11, күндіз 23-25 градус жылы болады.</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19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күндіз екпіні 15-20 м/с. Ауа температурасы  10-12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13679</TotalTime>
  <Words>632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3202</cp:revision>
  <cp:lastPrinted>2021-07-01T03:56:27Z</cp:lastPrinted>
  <dcterms:created xsi:type="dcterms:W3CDTF">2018-03-27T06:03:00Z</dcterms:created>
  <dcterms:modified xsi:type="dcterms:W3CDTF">2024-04-17T07:08:46Z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