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18 сәуірге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17 </a:t>
            </a:r>
            <a:r>
              <a:rPr lang="ru-RU" sz="1100" b="1" dirty="0" err="1">
                <a:latin typeface="Times New Roman" pitchFamily="18" charset="0"/>
                <a:cs typeface="Times New Roman" pitchFamily="18" charset="0"/>
              </a:rPr>
              <a:t>сәуір 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18 </a:t>
            </a:r>
            <a:r>
              <a:rPr lang="ru-RU" sz="1100" b="1" dirty="0" err="1">
                <a:latin typeface="Times New Roman" pitchFamily="18" charset="0"/>
                <a:cs typeface="Times New Roman" pitchFamily="18" charset="0"/>
              </a:rPr>
              <a:t>сәуір</a:t>
            </a:r>
            <a:r>
              <a:rPr lang="kk-KZ" altLang="ru-RU" sz="1100" b="1" dirty="0">
                <a:latin typeface="Times New Roman" pitchFamily="18" charset="0"/>
                <a:ea typeface="Times New Roman KZ"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Шығыстан жел соғады</a:t>
            </a:r>
            <a:r>
              <a:rPr lang="kk-KZ" sz="1200" dirty="0">
                <a:latin typeface="Times New Roman" pitchFamily="18" charset="0"/>
                <a:cs typeface="Times New Roman" pitchFamily="18" charset="0"/>
              </a:rPr>
              <a:t>, күші 7-12 м/с. Ауа температурасы түнде 5-7, күндіз 21-23 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19 сәуір</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18</a:t>
            </a:r>
            <a:r>
              <a:rPr lang="kk-KZ" altLang="ru-RU" sz="1050" b="1" dirty="0">
                <a:latin typeface="Times New Roman" pitchFamily="18" charset="0"/>
                <a:ea typeface="Times New Roman KZ" pitchFamily="18" charset="0"/>
                <a:cs typeface="Times New Roman" pitchFamily="18" charset="0"/>
              </a:rPr>
              <a:t> сәуір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19 </a:t>
            </a:r>
            <a:r>
              <a:rPr lang="ru-RU" sz="1050" b="1" dirty="0" err="1">
                <a:latin typeface="Times New Roman" pitchFamily="18" charset="0"/>
                <a:ea typeface="Times New Roman KZ" pitchFamily="18" charset="0"/>
                <a:cs typeface="Times New Roman" pitchFamily="18" charset="0"/>
              </a:rPr>
              <a:t>сәуір</a:t>
            </a:r>
            <a:r>
              <a:rPr lang="kk-KZ" alt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Солтүстік-шығыстан жел соғады</a:t>
            </a:r>
            <a:r>
              <a:rPr lang="kk-KZ" sz="1200" dirty="0">
                <a:latin typeface="Times New Roman" pitchFamily="18" charset="0"/>
                <a:cs typeface="Times New Roman" pitchFamily="18" charset="0"/>
              </a:rPr>
              <a:t>, күші 5-10 м/с. Ауа температурасы 5-7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сәуір</a:t>
            </a:r>
            <a:r>
              <a:rPr lang="kk-KZ" sz="1200" dirty="0">
                <a:solidFill>
                  <a:schemeClr val="tx1"/>
                </a:solidFill>
                <a:latin typeface="Times New Roman" panose="02020603050405020304" pitchFamily="18" charset="0"/>
                <a:cs typeface="Times New Roman" panose="02020603050405020304" pitchFamily="18" charset="0"/>
              </a:rPr>
              <a:t>, 19 сәуір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Айтугшан</a:t>
            </a:r>
            <a:r>
              <a:rPr lang="ru-RU" altLang="ru-RU" sz="1400" b="1" i="1" dirty="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18884</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4137</cp:revision>
  <cp:lastPrinted>2021-07-01T03:56:27Z</cp:lastPrinted>
  <dcterms:created xsi:type="dcterms:W3CDTF">2018-03-27T06:03:00Z</dcterms:created>
  <dcterms:modified xsi:type="dcterms:W3CDTF">2024-04-17T07:32:44Z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