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6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98509131"/>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№108</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17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41508968"/>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41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0,083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1160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0,232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84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0,419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0,054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17 </a:t>
            </a:r>
            <a:r>
              <a:rPr lang="ru-RU" altLang="ru-RU" sz="1200" b="1" dirty="0" err="1">
                <a:latin typeface="Times New Roman" panose="02020603050405020304" pitchFamily="18" charset="0"/>
                <a:cs typeface="Times New Roman" panose="02020603050405020304" pitchFamily="18" charset="0"/>
              </a:rPr>
              <a:t>сәуір  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18 сәуірге 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17 </a:t>
            </a:r>
            <a:r>
              <a:rPr lang="ru-RU" altLang="ru-RU" sz="1200" b="1" dirty="0" err="1">
                <a:solidFill>
                  <a:srgbClr val="000000"/>
                </a:solidFill>
                <a:latin typeface="Times New Roman" panose="02020603050405020304" pitchFamily="18" charset="0"/>
                <a:cs typeface="Times New Roman" panose="02020603050405020304" pitchFamily="18" charset="0"/>
              </a:rPr>
              <a:t>сәуір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18 сәуір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Аздаған 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солтүстік-шығыстан </a:t>
            </a:r>
            <a:r>
              <a:rPr lang="ru-RU" sz="1200" dirty="0">
                <a:solidFill>
                  <a:srgbClr val="000000"/>
                </a:solidFill>
                <a:latin typeface="Times New Roman" panose="02020603050405020304" pitchFamily="18" charset="0"/>
                <a:cs typeface="Times New Roman" panose="02020603050405020304" pitchFamily="18" charset="0"/>
                <a:sym typeface="+mn-ea"/>
              </a:rPr>
              <a:t>9-14</a:t>
            </a:r>
            <a:r>
              <a:rPr lang="kk-KZ" sz="1200" dirty="0">
                <a:solidFill>
                  <a:srgbClr val="000000"/>
                </a:solidFill>
                <a:latin typeface="Times New Roman" panose="02020603050405020304" pitchFamily="18" charset="0"/>
                <a:cs typeface="Times New Roman" panose="02020603050405020304" pitchFamily="18" charset="0"/>
                <a:sym typeface="+mn-ea"/>
              </a:rPr>
              <a:t>, күндіз екпіні 15-20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a:solidFill>
                  <a:srgbClr val="000000"/>
                </a:solidFill>
                <a:latin typeface="Times New Roman" panose="02020603050405020304" pitchFamily="18" charset="0"/>
                <a:cs typeface="Times New Roman" panose="02020603050405020304" pitchFamily="18" charset="0"/>
                <a:sym typeface="+mn-ea"/>
              </a:rPr>
              <a:t>13-15,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a:solidFill>
                  <a:srgbClr val="000000"/>
                </a:solidFill>
                <a:latin typeface="Times New Roman" panose="02020603050405020304" pitchFamily="18" charset="0"/>
                <a:cs typeface="Times New Roman" panose="02020603050405020304" pitchFamily="18" charset="0"/>
                <a:sym typeface="+mn-ea"/>
              </a:rPr>
              <a:t>29-31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19 сәуірге</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18 </a:t>
            </a:r>
            <a:r>
              <a:rPr lang="ru-RU" altLang="ru-RU" sz="1200" b="1" dirty="0" err="1">
                <a:solidFill>
                  <a:srgbClr val="000000"/>
                </a:solidFill>
                <a:latin typeface="Times New Roman" panose="02020603050405020304" pitchFamily="18" charset="0"/>
                <a:cs typeface="Times New Roman" panose="02020603050405020304" pitchFamily="18" charset="0"/>
              </a:rPr>
              <a:t>сәуір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19 сәуір </a:t>
            </a:r>
            <a:r>
              <a:rPr lang="ru-RU" altLang="ru-RU" sz="1200" b="1" dirty="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Аздаған 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солтүстік-шығыстан </a:t>
            </a:r>
            <a:r>
              <a:rPr lang="ru-RU" sz="1200" dirty="0">
                <a:solidFill>
                  <a:srgbClr val="000000"/>
                </a:solidFill>
                <a:latin typeface="Times New Roman" panose="02020603050405020304" pitchFamily="18" charset="0"/>
                <a:cs typeface="Times New Roman" panose="02020603050405020304" pitchFamily="18" charset="0"/>
                <a:sym typeface="+mn-ea"/>
              </a:rPr>
              <a:t>9-14</a:t>
            </a:r>
            <a:r>
              <a:rPr lang="kk-KZ" sz="1200" dirty="0">
                <a:solidFill>
                  <a:srgbClr val="000000"/>
                </a:solidFill>
                <a:latin typeface="Times New Roman" panose="02020603050405020304" pitchFamily="18" charset="0"/>
                <a:cs typeface="Times New Roman" panose="02020603050405020304" pitchFamily="18" charset="0"/>
                <a:sym typeface="+mn-ea"/>
              </a:rPr>
              <a:t> 9-14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a:solidFill>
                  <a:srgbClr val="000000"/>
                </a:solidFill>
                <a:latin typeface="Times New Roman" panose="02020603050405020304" pitchFamily="18" charset="0"/>
                <a:cs typeface="Times New Roman" panose="02020603050405020304" pitchFamily="18" charset="0"/>
                <a:sym typeface="+mn-ea"/>
              </a:rPr>
              <a:t>14-16 </a:t>
            </a:r>
            <a:r>
              <a:rPr lang="ru-RU" sz="1200">
                <a:solidFill>
                  <a:srgbClr val="000000"/>
                </a:solidFill>
                <a:latin typeface="Times New Roman" panose="02020603050405020304" pitchFamily="18" charset="0"/>
                <a:cs typeface="Times New Roman" panose="02020603050405020304" pitchFamily="18" charset="0"/>
                <a:sym typeface="+mn-ea"/>
              </a:rPr>
              <a:t>жылы.</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2024 </a:t>
            </a:r>
            <a:r>
              <a:rPr lang="ru-RU" sz="1200" dirty="0" err="1">
                <a:solidFill>
                  <a:schemeClr val="tx1"/>
                </a:solidFill>
                <a:latin typeface="Times New Roman" pitchFamily="18" charset="0"/>
                <a:cs typeface="Times New Roman" pitchFamily="18" charset="0"/>
              </a:rPr>
              <a:t>жылдың </a:t>
            </a:r>
            <a:r>
              <a:rPr lang="ru-RU" sz="1200" dirty="0">
                <a:solidFill>
                  <a:schemeClr val="tx1"/>
                </a:solidFill>
                <a:latin typeface="Times New Roman" pitchFamily="18" charset="0"/>
                <a:cs typeface="Times New Roman" pitchFamily="18" charset="0"/>
              </a:rPr>
              <a:t>18 </a:t>
            </a:r>
            <a:r>
              <a:rPr lang="ru-RU" sz="1200" dirty="0" err="1">
                <a:solidFill>
                  <a:schemeClr val="tx1"/>
                </a:solidFill>
                <a:latin typeface="Times New Roman" pitchFamily="18" charset="0"/>
                <a:cs typeface="Times New Roman" pitchFamily="18" charset="0"/>
              </a:rPr>
              <a:t>сәуір</a:t>
            </a:r>
            <a:r>
              <a:rPr lang="ru-RU" sz="1200" dirty="0">
                <a:solidFill>
                  <a:schemeClr val="tx1"/>
                </a:solidFill>
                <a:latin typeface="Times New Roman" pitchFamily="18" charset="0"/>
                <a:cs typeface="Times New Roman" pitchFamily="18" charset="0"/>
              </a:rPr>
              <a:t>, </a:t>
            </a:r>
            <a:r>
              <a:rPr lang="kk-KZ" sz="1200" dirty="0">
                <a:solidFill>
                  <a:schemeClr val="tx1"/>
                </a:solidFill>
                <a:latin typeface="Times New Roman" pitchFamily="18" charset="0"/>
                <a:cs typeface="Times New Roman" pitchFamily="18" charset="0"/>
              </a:rPr>
              <a:t>19 сәуірге </a:t>
            </a:r>
            <a:r>
              <a:rPr lang="ru-RU" sz="1200" dirty="0" err="1">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 Сәдуақасов М.</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14633</TotalTime>
  <Words>591</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3086</cp:revision>
  <cp:lastPrinted>2021-07-01T07:38:07Z</cp:lastPrinted>
  <dcterms:created xsi:type="dcterms:W3CDTF">2018-03-27T06:03:00Z</dcterms:created>
  <dcterms:modified xsi:type="dcterms:W3CDTF">2024-04-17T07:33:32Z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