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2587640"/>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108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17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18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17 сәуір 2024 ж. сағ. 20-ден 18 сәуір 2024 ж. сағ. 20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7-12, күндіз екпіні 15 м/с. Ауа температурасы түнде 8-10, күндіз 19-21 градус жылы.</a:t>
            </a:r>
            <a:endParaRPr lang="kk-KZ" sz="1200" b="1" dirty="0">
              <a:latin typeface="Times New Roman" panose="02020603050405020304" pitchFamily="18" charset="0"/>
              <a:cs typeface="Times New Roman" panose="02020603050405020304" pitchFamily="18" charset="0"/>
            </a:endParaRPr>
          </a:p>
          <a:p>
            <a:pPr algn="ct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19 сәуір</a:t>
            </a:r>
          </a:p>
          <a:p>
            <a:pPr algn="ctr"/>
            <a:r>
              <a:rPr lang="kk-KZ" sz="1200" b="1" dirty="0">
                <a:latin typeface="Times New Roman" panose="02020603050405020304" pitchFamily="18" charset="0"/>
                <a:cs typeface="Times New Roman" panose="02020603050405020304" pitchFamily="18" charset="0"/>
              </a:rPr>
              <a:t>   18 сәуір сағ.  21-ден бастап 19 сәуір 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a:t>
            </a:r>
            <a:r>
              <a:rPr lang="kk-KZ" sz="1200">
                <a:solidFill>
                  <a:prstClr val="black"/>
                </a:solidFill>
                <a:latin typeface="Times New Roman" panose="02020603050405020304" pitchFamily="18" charset="0"/>
                <a:cs typeface="Times New Roman" panose="02020603050405020304" pitchFamily="18" charset="0"/>
              </a:rPr>
              <a:t>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күші 9-14 м/с. Ауа температурасы 8-10 градус жылы болады</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835934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r>
                        <a:rPr lang="en-US" sz="1100" b="0" i="0" u="none" strike="noStrike" dirty="0">
                          <a:solidFill>
                            <a:srgbClr val="000000"/>
                          </a:solidFill>
                          <a:latin typeface="Calibri"/>
                        </a:rPr>
                        <a:t>0</a:t>
                      </a:r>
                      <a:r>
                        <a:rPr lang="ru-RU" sz="1100" b="0" i="0" u="none" strike="noStrike" dirty="0">
                          <a:solidFill>
                            <a:srgbClr val="000000"/>
                          </a:solidFill>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19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a:solidFill>
                  <a:srgbClr val="000000"/>
                </a:solidFill>
                <a:latin typeface="Times New Roman" panose="02020603050405020304" pitchFamily="18" charset="0"/>
                <a:cs typeface="Times New Roman" panose="02020603050405020304" pitchFamily="18" charset="0"/>
              </a:rPr>
              <a:t>Казиева</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19790</TotalTime>
  <Words>610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3740</cp:revision>
  <cp:lastPrinted>2021-07-01T07:38:07Z</cp:lastPrinted>
  <dcterms:created xsi:type="dcterms:W3CDTF">2018-03-27T06:03:00Z</dcterms:created>
  <dcterms:modified xsi:type="dcterms:W3CDTF">2024-04-17T07:35:06Z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