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16267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108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879948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867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18 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18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оңтүстік-шығыстан, оңтүстіктен соғады, </a:t>
            </a:r>
            <a:r>
              <a:rPr lang="kk-KZ" sz="1100">
                <a:latin typeface="Times New Roman" panose="02020603050405020304" pitchFamily="18" charset="0"/>
                <a:cs typeface="Times New Roman" panose="02020603050405020304" pitchFamily="18" charset="0"/>
              </a:rPr>
              <a:t>күші 9-14 м/с</a:t>
            </a:r>
            <a:r>
              <a:rPr lang="kk-KZ" sz="1100" dirty="0">
                <a:latin typeface="Times New Roman" panose="02020603050405020304" pitchFamily="18" charset="0"/>
                <a:cs typeface="Times New Roman" panose="02020603050405020304" pitchFamily="18" charset="0"/>
              </a:rPr>
              <a:t>. Ауа температурасы түнде 12-14, күндіз 24-26 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19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18 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19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оңтүстік-шығыстан, оңтүстіктен соғады, </a:t>
            </a:r>
            <a:r>
              <a:rPr lang="kk-KZ" sz="1100">
                <a:latin typeface="Times New Roman" panose="02020603050405020304" pitchFamily="18" charset="0"/>
                <a:cs typeface="Times New Roman" panose="02020603050405020304" pitchFamily="18" charset="0"/>
              </a:rPr>
              <a:t>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12-14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18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19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25173</TotalTime>
  <Words>603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4866</cp:revision>
  <cp:lastPrinted>2021-07-01T03:56:27Z</cp:lastPrinted>
  <dcterms:created xsi:type="dcterms:W3CDTF">2018-03-27T06:03:00Z</dcterms:created>
  <dcterms:modified xsi:type="dcterms:W3CDTF">2024-04-17T07:16:27Z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