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214290"/>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18 сәуірге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17</a:t>
            </a:r>
            <a:r>
              <a:rPr lang="kk-KZ" altLang="ru-RU" sz="1200" b="1" dirty="0">
                <a:solidFill>
                  <a:srgbClr val="000000"/>
                </a:solidFill>
                <a:latin typeface="Times New Roman" pitchFamily="18" charset="0"/>
                <a:cs typeface="Times New Roman" pitchFamily="18" charset="0"/>
              </a:rPr>
              <a:t>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solidFill>
                  <a:srgbClr val="000000"/>
                </a:solidFill>
                <a:latin typeface="Times New Roman" pitchFamily="18" charset="0"/>
                <a:cs typeface="Times New Roman" pitchFamily="18" charset="0"/>
              </a:rPr>
              <a:t>18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 </a:t>
            </a:r>
            <a:r>
              <a:rPr lang="ru-RU" sz="1200" dirty="0">
                <a:latin typeface="Times New Roman" pitchFamily="18" charset="0"/>
                <a:cs typeface="Times New Roman" pitchFamily="18" charset="0"/>
              </a:rPr>
              <a:t>о</a:t>
            </a:r>
            <a:r>
              <a:rPr lang="kk-KZ" sz="1200" dirty="0">
                <a:latin typeface="Times New Roman" pitchFamily="18" charset="0"/>
                <a:cs typeface="Times New Roman" pitchFamily="18" charset="0"/>
              </a:rPr>
              <a:t>ңтүстік-батыстан жел соғады, күші 5-10</a:t>
            </a:r>
            <a:r>
              <a:rPr lang="ru-RU" sz="1200" dirty="0">
                <a:latin typeface="Times New Roman" pitchFamily="18" charset="0"/>
                <a:cs typeface="Times New Roman" pitchFamily="18" charset="0"/>
              </a:rPr>
              <a:t> м/с. </a:t>
            </a:r>
            <a:r>
              <a:rPr lang="kk-KZ" sz="1200" dirty="0">
                <a:latin typeface="Times New Roman" pitchFamily="18" charset="0"/>
                <a:cs typeface="Times New Roman" pitchFamily="18" charset="0"/>
              </a:rPr>
              <a:t>Ауа температурасы түнде 10-12,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algn="ctr"/>
            <a:r>
              <a:rPr lang="kk-KZ" sz="1200" b="1" dirty="0">
                <a:solidFill>
                  <a:srgbClr val="000000"/>
                </a:solidFill>
                <a:latin typeface="Times New Roman" pitchFamily="18" charset="0"/>
                <a:cs typeface="Times New Roman" pitchFamily="18" charset="0"/>
              </a:rPr>
              <a:t>19 сәуірге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18 сәуір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19 сәуір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5-10 </a:t>
            </a:r>
            <a:r>
              <a:rPr lang="ru-RU" sz="1200" dirty="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10-12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959721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сәуірдегі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18 сәуірде, 19 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rgbClr val="000000"/>
                </a:solidFill>
                <a:latin typeface="Times New Roman" panose="02020603050405020304" pitchFamily="18" charset="0"/>
                <a:cs typeface="Times New Roman" panose="02020603050405020304" pitchFamily="18" charset="0"/>
              </a:rPr>
              <a:t> төмен 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86124"/>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17367</TotalTime>
  <Words>624</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4220</cp:revision>
  <cp:lastPrinted>2021-07-01T07:38:07Z</cp:lastPrinted>
  <dcterms:created xsi:type="dcterms:W3CDTF">2018-03-27T06:03:00Z</dcterms:created>
  <dcterms:modified xsi:type="dcterms:W3CDTF">2024-04-17T07:15:52Z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