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6048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сәуір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7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1</a:t>
            </a:r>
            <a:r>
              <a:rPr lang=""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жаңбыр.</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5-10 м/с. Ауа температурасы түнде 8-10°,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20</a:t>
            </a:r>
            <a:r>
              <a:rPr lang="kk-KZ" sz="1200" dirty="0">
                <a:solidFill>
                  <a:prstClr val="black"/>
                </a:solidFill>
                <a:latin typeface="Times New Roman" pitchFamily="18" charset="0"/>
                <a:cs typeface="Times New Roman" pitchFamily="18" charset="0"/>
              </a:rPr>
              <a:t>° жылы болады.</a:t>
            </a: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19</a:t>
            </a:r>
            <a:r>
              <a:rPr lang="kk-KZ" altLang="ru-RU" sz="1200" b="1" dirty="0">
                <a:latin typeface="Times New Roman" pitchFamily="18" charset="0"/>
                <a:cs typeface="Times New Roman"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a:t>
            </a:r>
            <a:r>
              <a:rPr lang=""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a:latin typeface="Times New Roman" panose="02020603050405020304" pitchFamily="18" charset="0"/>
                <a:cs typeface="Times New Roman" panose="02020603050405020304" pitchFamily="18" charset="0"/>
              </a:rPr>
              <a:t>19</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0" y="2338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8877770"/>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1,589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21332</TotalTime>
  <Words>654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3615</cp:revision>
  <cp:lastPrinted>2021-07-01T03:56:27Z</cp:lastPrinted>
  <dcterms:created xsi:type="dcterms:W3CDTF">2018-03-27T06:03:00Z</dcterms:created>
  <dcterms:modified xsi:type="dcterms:W3CDTF">2024-04-17T07:26:05Z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