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91530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сәуір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сәуір сағ. </a:t>
            </a:r>
            <a:r>
              <a:rPr lang="ru-RU" altLang="ru-RU" sz="1200" b="1" dirty="0">
                <a:latin typeface="Times New Roman" panose="02020603050405020304" pitchFamily="18" charset="0"/>
                <a:cs typeface="Times New Roman" panose="02020603050405020304" pitchFamily="18" charset="0"/>
              </a:rPr>
              <a:t>20-дан 18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Көшпелі 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түнде жаңбыр. Жел оңтүстік-батыстан соғады, күші 5-10 м/с. Ауа температурасы түнде 8-10°,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19-21</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 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оңтүстік-батыстан соғады, күші 5-10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5896505"/>
              </p:ext>
            </p:extLst>
          </p:nvPr>
        </p:nvGraphicFramePr>
        <p:xfrm>
          <a:off x="4935976" y="4107232"/>
          <a:ext cx="4691064" cy="18393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791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5388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46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18839</TotalTime>
  <Words>607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3473</cp:revision>
  <cp:lastPrinted>2021-07-01T03:56:27Z</cp:lastPrinted>
  <dcterms:created xsi:type="dcterms:W3CDTF">2018-03-27T06:03:00Z</dcterms:created>
  <dcterms:modified xsi:type="dcterms:W3CDTF">2024-04-17T07:26:59Z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