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39392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108</a:t>
                      </a:r>
                      <a:r>
                        <a:rPr lang="kk-KZ" altLang="x-none" sz="1600" b="1" i="1" dirty="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17 сәуір сағ. </a:t>
            </a:r>
            <a:r>
              <a:rPr lang="ru-RU" altLang="ru-RU" sz="1200" b="1" dirty="0">
                <a:latin typeface="Times New Roman" panose="02020603050405020304" pitchFamily="18" charset="0"/>
                <a:cs typeface="Times New Roman" panose="02020603050405020304" pitchFamily="18" charset="0"/>
              </a:rPr>
              <a:t>20-дан 18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түнде 5-7°,</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 sz="1200" dirty="0">
                <a:solidFill>
                  <a:prstClr val="black"/>
                </a:solidFill>
                <a:latin typeface="Times New Roman" pitchFamily="18" charset="0"/>
                <a:cs typeface="Times New Roman" pitchFamily="18" charset="0"/>
              </a:rPr>
              <a:t>13</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9</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оңтүстік-шығыстан соғады, күші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6511211"/>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en-US"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18698</TotalTime>
  <Words>604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3409</cp:revision>
  <cp:lastPrinted>2021-07-01T03:56:27Z</cp:lastPrinted>
  <dcterms:created xsi:type="dcterms:W3CDTF">2018-03-27T06:03:00Z</dcterms:created>
  <dcterms:modified xsi:type="dcterms:W3CDTF">2024-04-17T07:26:29Z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