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61" r:id="rId2"/>
    <p:sldId id="266" r:id="rId3"/>
    <p:sldId id="265" r:id="rId4"/>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varScale="1">
        <p:scale>
          <a:sx n="108" d="100"/>
          <a:sy n="108" d="100"/>
        </p:scale>
        <p:origin x="2443"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17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6536353"/>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18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18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15-20 м/с, күндіз екпіні 23-28 м/с. Ауа температурасы түнде 5-7, күндіз 19-21 градус жылы.</a:t>
            </a:r>
          </a:p>
          <a:p>
            <a:pPr indent="180975" algn="ctr"/>
            <a:r>
              <a:rPr lang="kk-KZ" sz="1100" b="1" dirty="0">
                <a:latin typeface="Times New Roman" pitchFamily="18" charset="0"/>
                <a:cs typeface="Times New Roman" pitchFamily="18" charset="0"/>
              </a:rPr>
              <a:t>19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19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жаңбыр, найзағай. </a:t>
            </a:r>
            <a:r>
              <a:rPr lang="kk-KZ" sz="1100">
                <a:latin typeface="Times New Roman" pitchFamily="18" charset="0"/>
                <a:cs typeface="Times New Roman" pitchFamily="18" charset="0"/>
              </a:rPr>
              <a:t>Оңтүстік-шығыстан жел </a:t>
            </a:r>
            <a:r>
              <a:rPr lang="kk-KZ" sz="1100" dirty="0">
                <a:latin typeface="Times New Roman" pitchFamily="18" charset="0"/>
                <a:cs typeface="Times New Roman" pitchFamily="18" charset="0"/>
              </a:rPr>
              <a:t>соғады, күші 9-14, екпіні 15-20 м/с. Ауа температурасы  8-10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18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19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5576706"/>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0-2 градус аяз, күндіз 4-6 градус жылы.</a:t>
            </a:r>
          </a:p>
          <a:p>
            <a:pPr indent="180975" algn="ctr"/>
            <a:r>
              <a:rPr lang="kk-KZ" sz="1100" b="1" dirty="0">
                <a:latin typeface="Times New Roman" pitchFamily="18" charset="0"/>
                <a:cs typeface="Times New Roman" pitchFamily="18" charset="0"/>
              </a:rPr>
              <a:t>04 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03 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04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 Ауа температурасы  1-3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14828</TotalTime>
  <Words>804</Words>
  <Application>Microsoft Office PowerPoint</Application>
  <PresentationFormat>Лист A4 (210x297 мм)</PresentationFormat>
  <Paragraphs>129</Paragraphs>
  <Slides>3</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vt:i4>
      </vt:variant>
    </vt:vector>
  </HeadingPairs>
  <TitlesOfParts>
    <vt:vector size="7" baseType="lpstr">
      <vt:lpstr>Arial</vt:lpstr>
      <vt:lpstr>Calibri</vt:lpstr>
      <vt:lpstr>Times New Roman</vt:lpstr>
      <vt:lpstr>Тема Office</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4523</cp:revision>
  <cp:lastPrinted>2021-07-01T03:56:27Z</cp:lastPrinted>
  <dcterms:created xsi:type="dcterms:W3CDTF">2018-03-27T06:03:00Z</dcterms:created>
  <dcterms:modified xsi:type="dcterms:W3CDTF">2024-04-17T08:02:56Z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