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16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908277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4"/>
            <a:ext cx="500445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5-7,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5-7.</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1203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Дайындаған:Жайнакова З. Ж../</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19420</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3617</cp:revision>
  <cp:lastPrinted>2021-07-01T07:38:07Z</cp:lastPrinted>
  <dcterms:created xsi:type="dcterms:W3CDTF">2018-03-27T06:03:00Z</dcterms:created>
  <dcterms:modified xsi:type="dcterms:W3CDTF">2024-04-16T10:10:50Z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