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3231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107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879948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865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17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түнде жаңбыр, найзағай. Жел оңтүстік-батыстан, оңтүстіктен соғады, күші 9-14, екпіні 18 м/с. Ауа температурасы түнде 10-12, күндіз 23-25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17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оңтүстік-батыстан, оңтүстіктен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18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25170</TotalTime>
  <Words>612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4861</cp:revision>
  <cp:lastPrinted>2021-07-01T03:56:27Z</cp:lastPrinted>
  <dcterms:created xsi:type="dcterms:W3CDTF">2018-03-27T06:03:00Z</dcterms:created>
  <dcterms:modified xsi:type="dcterms:W3CDTF">2024-04-16T07:57:57Z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