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4" d="100"/>
          <a:sy n="84" d="100"/>
        </p:scale>
        <p:origin x="-84" y="-4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532483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апреля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just"/>
            <a:endParaRPr lang="ru-RU" sz="1200"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a:t>
            </a:r>
            <a:endParaRPr lang="ru-RU" sz="11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2299755"/>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18223</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3538</cp:revision>
  <cp:lastPrinted>2021-07-01T03:56:27Z</cp:lastPrinted>
  <dcterms:created xsi:type="dcterms:W3CDTF">2018-03-27T06:03:00Z</dcterms:created>
  <dcterms:modified xsi:type="dcterms:W3CDTF">2024-04-16T10:11:20Z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