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4" d="100"/>
          <a:sy n="84" d="100"/>
        </p:scale>
        <p:origin x="-8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39057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найзағай. Оңтүстік-батыстан,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9-14 </a:t>
            </a:r>
            <a:r>
              <a:rPr lang="ru-RU" altLang="ru-RU" sz="1200" dirty="0">
                <a:latin typeface="Times New Roman" pitchFamily="18" charset="0"/>
                <a:cs typeface="Times New Roman"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9-11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 </a:t>
            </a: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Түнде және таңертең тұман. Солтүстік-шығыстан жел 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5-7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55247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18757</TotalTime>
  <Words>497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2021-07-01T07:38:07Z</cp:lastPrinted>
  <dcterms:created xsi:type="dcterms:W3CDTF">2018-03-27T06:03:00Z</dcterms:created>
  <dcterms:modified xsi:type="dcterms:W3CDTF">2024-04-16T10:08:25Z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