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4363" autoAdjust="0"/>
    <p:restoredTop sz="90526" autoAdjust="0"/>
  </p:normalViewPr>
  <p:slideViewPr>
    <p:cSldViewPr showGuides="1">
      <p:cViewPr>
        <p:scale>
          <a:sx n="100" d="100"/>
          <a:sy n="100" d="100"/>
        </p:scale>
        <p:origin x="-2246" y="-1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107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16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6536353"/>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17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17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түнде жаңбыр Оңтүстік-батыстан, батыстан жел соғады, күші 15-20 м/с, күндіз екпіні 25 м/с. Ауа температурасы түнде 6-8, күндіз             12-14 градус жылы.</a:t>
            </a:r>
          </a:p>
          <a:p>
            <a:pPr indent="180975" algn="ctr"/>
            <a:r>
              <a:rPr lang="kk-KZ" sz="1100" b="1" dirty="0">
                <a:latin typeface="Times New Roman" pitchFamily="18" charset="0"/>
                <a:cs typeface="Times New Roman" pitchFamily="18" charset="0"/>
              </a:rPr>
              <a:t>18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17</a:t>
            </a:r>
            <a:r>
              <a:rPr lang="kk-KZ" sz="1100" b="1" dirty="0">
                <a:latin typeface="Times New Roman" pitchFamily="18" charset="0"/>
                <a:cs typeface="Times New Roman" pitchFamily="18" charset="0"/>
              </a:rPr>
              <a:t>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18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Оңтүстік-батыстан, батыстан жел соғады, күші 9-14, екпіні 15-20 м/с. Ауа температурасы  4-6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17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18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02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1092396"/>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0-2 градус аяз, күндіз 4-6 градус жылы.</a:t>
            </a:r>
          </a:p>
          <a:p>
            <a:pPr indent="180975" algn="ctr"/>
            <a:r>
              <a:rPr lang="kk-KZ" sz="1100" b="1" dirty="0">
                <a:latin typeface="Times New Roman" pitchFamily="18" charset="0"/>
                <a:cs typeface="Times New Roman" pitchFamily="18" charset="0"/>
              </a:rPr>
              <a:t>04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04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03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04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14825</TotalTime>
  <Words>807</Words>
  <Application>Microsoft Office PowerPoint</Application>
  <PresentationFormat>Лист A4 (210x297 мм)</PresentationFormat>
  <Paragraphs>129</Paragraphs>
  <Slides>3</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3</vt:i4>
      </vt:variant>
    </vt:vector>
  </HeadingPairs>
  <TitlesOfParts>
    <vt:vector size="7" baseType="lpstr">
      <vt:lpstr>Arial</vt:lpstr>
      <vt:lpstr>Calibri</vt:lpstr>
      <vt:lpstr>Times New Roman</vt: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4518</cp:revision>
  <cp:lastPrinted>2021-07-01T03:56:27Z</cp:lastPrinted>
  <dcterms:created xsi:type="dcterms:W3CDTF">2018-03-27T06:03:00Z</dcterms:created>
  <dcterms:modified xsi:type="dcterms:W3CDTF">2024-04-16T06:48:45Z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