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2" d="100"/>
          <a:sy n="102" d="100"/>
        </p:scale>
        <p:origin x="20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36042005"/>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107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64508300"/>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0.671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1124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16</a:t>
            </a:r>
            <a:r>
              <a:rPr lang="kk-KZ" altLang="ru-RU" sz="1200" b="1" dirty="0" smtClean="0">
                <a:latin typeface="Times New Roman" panose="02020603050405020304" pitchFamily="18" charset="0"/>
                <a:cs typeface="Times New Roman" panose="02020603050405020304" pitchFamily="18" charset="0"/>
              </a:rPr>
              <a:t> сәуір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17</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сәуір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16</a:t>
            </a:r>
            <a:r>
              <a:rPr lang="kk-KZ" altLang="ru-RU" sz="1100" b="1" dirty="0" smtClean="0">
                <a:solidFill>
                  <a:srgbClr val="000000"/>
                </a:solidFill>
                <a:latin typeface="Times New Roman" panose="02020603050405020304" pitchFamily="18" charset="0"/>
                <a:cs typeface="Times New Roman" panose="02020603050405020304" pitchFamily="18" charset="0"/>
              </a:rPr>
              <a:t> сәуір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17</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сәуір</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latin typeface="Times New Roman" panose="02020603050405020304" pitchFamily="18" charset="0"/>
                <a:ea typeface="Calibri" panose="020F0502020204030204" pitchFamily="34" charset="0"/>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ru-RU" sz="1100" dirty="0" err="1">
                <a:latin typeface="Times New Roman" panose="02020603050405020304" pitchFamily="18" charset="0"/>
                <a:ea typeface="Calibri" panose="020F0502020204030204" pitchFamily="34" charset="0"/>
              </a:rPr>
              <a:t>оңтүстік</a:t>
            </a:r>
            <a:r>
              <a:rPr lang="ru-RU" sz="1100" dirty="0">
                <a:latin typeface="Times New Roman" panose="02020603050405020304" pitchFamily="18" charset="0"/>
                <a:ea typeface="Calibri" panose="020F0502020204030204" pitchFamily="34" charset="0"/>
              </a:rPr>
              <a:t>-</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11-13,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22-24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18</a:t>
            </a:r>
            <a:r>
              <a:rPr lang="ru-RU"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сәуір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17</a:t>
            </a:r>
            <a:r>
              <a:rPr lang="kk-KZ" sz="1100" b="1" dirty="0" smtClean="0">
                <a:solidFill>
                  <a:srgbClr val="000000"/>
                </a:solidFill>
                <a:latin typeface="Times New Roman" panose="02020603050405020304" pitchFamily="18" charset="0"/>
                <a:cs typeface="Times New Roman" panose="02020603050405020304" pitchFamily="18" charset="0"/>
              </a:rPr>
              <a:t> сәуір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18</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сәуір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a:t>
            </a:r>
            <a:r>
              <a:rPr lang="kk-KZ" sz="1100" dirty="0" smtClean="0">
                <a:latin typeface="Times New Roman" panose="02020603050405020304" pitchFamily="18" charset="0"/>
                <a:ea typeface="Calibri" panose="020F0502020204030204" pitchFamily="34" charset="0"/>
              </a:rPr>
              <a:t>здаған </a:t>
            </a:r>
            <a:r>
              <a:rPr lang="kk-KZ" sz="1100" dirty="0">
                <a:latin typeface="Times New Roman" panose="02020603050405020304" pitchFamily="18" charset="0"/>
                <a:ea typeface="Calibri" panose="020F0502020204030204" pitchFamily="34" charset="0"/>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ru-RU" sz="1100" dirty="0" err="1">
                <a:latin typeface="Times New Roman" panose="02020603050405020304" pitchFamily="18" charset="0"/>
                <a:ea typeface="Calibri" panose="020F0502020204030204" pitchFamily="34" charset="0"/>
              </a:rPr>
              <a:t>оңтүстік</a:t>
            </a:r>
            <a:r>
              <a:rPr lang="ru-RU" sz="1100" dirty="0">
                <a:latin typeface="Times New Roman" panose="02020603050405020304" pitchFamily="18" charset="0"/>
                <a:ea typeface="Calibri" panose="020F0502020204030204" pitchFamily="34" charset="0"/>
              </a:rPr>
              <a:t>-</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14</a:t>
            </a:r>
            <a:r>
              <a:rPr lang="kk-KZ" sz="1100" dirty="0" smtClean="0">
                <a:solidFill>
                  <a:prstClr val="black"/>
                </a:solidFill>
                <a:latin typeface="Times New Roman" pitchFamily="18" charset="0"/>
                <a:cs typeface="Times New Roman" pitchFamily="18" charset="0"/>
              </a:rPr>
              <a:t>-16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smtClean="0">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Бочкова Н</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27903</TotalTime>
  <Words>581</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3313</cp:revision>
  <cp:lastPrinted>2021-07-01T07:38:07Z</cp:lastPrinted>
  <dcterms:created xsi:type="dcterms:W3CDTF">2018-03-27T06:03:00Z</dcterms:created>
  <dcterms:modified xsi:type="dcterms:W3CDTF">2024-04-16T07:44:25Z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