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082760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436227"/>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 Оңтүстік-батыстан жел соғады, күші 9-14, </a:t>
            </a:r>
            <a:r>
              <a:rPr lang="kk-KZ" sz="1100" dirty="0">
                <a:latin typeface="Times New Roman" panose="02020603050405020304" pitchFamily="18" charset="0"/>
                <a:ea typeface="Calibri" panose="020F0502020204030204" pitchFamily="34" charset="0"/>
              </a:rPr>
              <a:t>таңертең және күндіз</a:t>
            </a:r>
            <a:r>
              <a:rPr lang="kk-KZ" sz="1100" kern="1400" dirty="0">
                <a:solidFill>
                  <a:srgbClr val="000000"/>
                </a:solidFill>
                <a:latin typeface="Times New Roman" panose="02020603050405020304" pitchFamily="18" charset="0"/>
                <a:ea typeface="Times New Roman" panose="02020603050405020304" pitchFamily="18" charset="0"/>
              </a:rPr>
              <a:t> екпіні 15-20 м/с. Ауа температурасы түнде 3-5,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17 </a:t>
            </a:r>
            <a:r>
              <a:rPr lang="ru-RU" sz="1100" dirty="0">
                <a:solidFill>
                  <a:prstClr val="black"/>
                </a:solidFill>
                <a:latin typeface="Times New Roman" panose="02020603050405020304" pitchFamily="18" charset="0"/>
                <a:cs typeface="Times New Roman" panose="02020603050405020304" pitchFamily="18" charset="0"/>
              </a:rPr>
              <a:t>сәуірде, </a:t>
            </a:r>
            <a:r>
              <a:rPr lang="ru-RU" sz="1100">
                <a:solidFill>
                  <a:prstClr val="black"/>
                </a:solidFill>
                <a:latin typeface="Times New Roman" panose="02020603050405020304" pitchFamily="18" charset="0"/>
                <a:cs typeface="Times New Roman" panose="02020603050405020304" pitchFamily="18" charset="0"/>
              </a:rPr>
              <a:t>түнде 18 </a:t>
            </a:r>
            <a:r>
              <a:rPr lang="ru-RU" sz="1100" dirty="0">
                <a:solidFill>
                  <a:prstClr val="black"/>
                </a:solidFill>
                <a:latin typeface="Times New Roman" panose="02020603050405020304" pitchFamily="18" charset="0"/>
                <a:cs typeface="Times New Roman" panose="02020603050405020304" pitchFamily="18" charset="0"/>
              </a:rPr>
              <a:t>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28758</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4929</cp:revision>
  <cp:lastPrinted>2023-01-16T10:13:34Z</cp:lastPrinted>
  <dcterms:created xsi:type="dcterms:W3CDTF">2018-03-27T06:03:00Z</dcterms:created>
  <dcterms:modified xsi:type="dcterms:W3CDTF">2024-04-16T07:36:53Z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