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3" d="100"/>
          <a:sy n="113" d="100"/>
        </p:scale>
        <p:origin x="-2184" y="-13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сәуірге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17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түндежаңбыр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 болады</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9-11,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22-24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сәуірге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5-10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86454597"/>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сәуірде,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17286</TotalTime>
  <Words>524</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4215</cp:revision>
  <cp:lastPrinted>2021-07-01T07:38:07Z</cp:lastPrinted>
  <dcterms:created xsi:type="dcterms:W3CDTF">2018-03-27T06:03:00Z</dcterms:created>
  <dcterms:modified xsi:type="dcterms:W3CDTF">2024-04-16T06:56:38Z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