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3088272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664006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түннің бірінші жартысында өткінші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 дауыл болады.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8-13, найзағай кезінде екпіні 15-20 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13690</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3201</cp:revision>
  <cp:lastPrinted>2021-07-01T03:56:27Z</cp:lastPrinted>
  <dcterms:created xsi:type="dcterms:W3CDTF">2018-03-27T06:03:00Z</dcterms:created>
  <dcterms:modified xsi:type="dcterms:W3CDTF">2024-04-16T07:37:44Z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