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29109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сәуір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   Көшпелі 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 түнде</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күндіз 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-22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8 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smtClean="0">
                <a:solidFill>
                  <a:prstClr val="black"/>
                </a:solidFill>
                <a:latin typeface="Times New Roman" pitchFamily="18" charset="0"/>
                <a:cs typeface="Times New Roman" pitchFamily="18" charset="0"/>
              </a:rPr>
              <a:t>К</a:t>
            </a:r>
            <a:r>
              <a:rPr lang="kk-KZ" sz="1200" dirty="0" smtClean="0">
                <a:solidFill>
                  <a:prstClr val="black"/>
                </a:solidFill>
                <a:latin typeface="Times New Roman" pitchFamily="18" charset="0"/>
                <a:cs typeface="Times New Roman" pitchFamily="18" charset="0"/>
              </a:rPr>
              <a:t>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3408176"/>
              </p:ext>
            </p:extLst>
          </p:nvPr>
        </p:nvGraphicFramePr>
        <p:xfrm>
          <a:off x="4935976" y="4107232"/>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46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18835</TotalTime>
  <Words>577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3471</cp:revision>
  <cp:lastPrinted>2021-07-01T03:56:27Z</cp:lastPrinted>
  <dcterms:created xsi:type="dcterms:W3CDTF">2018-03-27T06:03:00Z</dcterms:created>
  <dcterms:modified xsi:type="dcterms:W3CDTF">2024-04-16T07:51:08Z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