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7599440"/>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сәуір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2024 </a:t>
            </a:r>
            <a:r>
              <a:rPr lang="kk-KZ" altLang="ru-RU" sz="1200" b="1" dirty="0">
                <a:solidFill>
                  <a:prstClr val="black"/>
                </a:solidFill>
                <a:latin typeface="Times New Roman" panose="02020603050405020304" pitchFamily="18" charset="0"/>
                <a:cs typeface="Times New Roman" panose="02020603050405020304" pitchFamily="18" charset="0"/>
              </a:rPr>
              <a:t>ж. сағ. 20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a:solidFill>
                  <a:prstClr val="black"/>
                </a:solidFill>
                <a:latin typeface="Times New Roman" panose="02020603050405020304" pitchFamily="18" charset="0"/>
                <a:cs typeface="Times New Roman" panose="02020603050405020304" pitchFamily="18" charset="0"/>
              </a:rPr>
              <a:t>күндіз жаңбыр, </a:t>
            </a:r>
            <a:r>
              <a:rPr lang="kk-KZ" sz="1200" dirty="0" smtClean="0">
                <a:solidFill>
                  <a:prstClr val="black"/>
                </a:solidFill>
                <a:latin typeface="Times New Roman" panose="02020603050405020304" pitchFamily="18" charset="0"/>
                <a:cs typeface="Times New Roman" panose="02020603050405020304" pitchFamily="18" charset="0"/>
              </a:rPr>
              <a:t>найзағай. </a:t>
            </a:r>
            <a:r>
              <a:rPr lang="kk-KZ" sz="1200" dirty="0">
                <a:solidFill>
                  <a:prstClr val="black"/>
                </a:solidFill>
                <a:latin typeface="Times New Roman" panose="02020603050405020304" pitchFamily="18" charset="0"/>
                <a:cs typeface="Times New Roman" panose="02020603050405020304" pitchFamily="18" charset="0"/>
              </a:rPr>
              <a:t>Оңтүстіктен, оңтүстік-батыстанжел </a:t>
            </a:r>
            <a:r>
              <a:rPr lang="kk-KZ" sz="1200" dirty="0">
                <a:solidFill>
                  <a:prstClr val="black"/>
                </a:solidFill>
                <a:latin typeface="Times New Roman" panose="02020603050405020304" pitchFamily="18" charset="0"/>
                <a:cs typeface="Times New Roman" panose="02020603050405020304" pitchFamily="18" charset="0"/>
              </a:rPr>
              <a:t>соғады, күші </a:t>
            </a:r>
            <a:r>
              <a:rPr lang="kk-KZ" sz="1200" dirty="0" smtClean="0">
                <a:solidFill>
                  <a:prstClr val="black"/>
                </a:solidFill>
                <a:latin typeface="Times New Roman" panose="02020603050405020304" pitchFamily="18" charset="0"/>
                <a:cs typeface="Times New Roman" panose="02020603050405020304" pitchFamily="18" charset="0"/>
              </a:rPr>
              <a:t>9-14</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күндіз 15-20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11-13 </a:t>
            </a:r>
            <a:r>
              <a:rPr lang="kk-KZ" sz="1200" dirty="0">
                <a:solidFill>
                  <a:prstClr val="black"/>
                </a:solidFill>
                <a:latin typeface="Times New Roman" panose="02020603050405020304" pitchFamily="18" charset="0"/>
                <a:cs typeface="Times New Roman" panose="02020603050405020304" pitchFamily="18" charset="0"/>
              </a:rPr>
              <a:t>градус жылы.</a:t>
            </a:r>
            <a:endParaRPr lang="kk-KZ" sz="1200" b="1" dirty="0" smtClean="0">
              <a:latin typeface="Times New Roman" panose="02020603050405020304" pitchFamily="18" charset="0"/>
              <a:cs typeface="Times New Roman" panose="02020603050405020304" pitchFamily="18" charset="0"/>
            </a:endParaRP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сәуір</a:t>
            </a: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smtClean="0">
                <a:latin typeface="Times New Roman" panose="02020603050405020304" pitchFamily="18" charset="0"/>
                <a:cs typeface="Times New Roman" panose="02020603050405020304" pitchFamily="18" charset="0"/>
              </a:rPr>
              <a:t>сәуір сағ</a:t>
            </a:r>
            <a:r>
              <a:rPr lang="kk-KZ" sz="1200" b="1" dirty="0">
                <a:latin typeface="Times New Roman" panose="02020603050405020304" pitchFamily="18" charset="0"/>
                <a:cs typeface="Times New Roman" panose="02020603050405020304" pitchFamily="18" charset="0"/>
              </a:rPr>
              <a:t>.  21-ден бастап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сәуір 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түнде жаңбыр. </a:t>
            </a:r>
            <a:r>
              <a:rPr lang="kk-KZ" sz="1200" dirty="0">
                <a:solidFill>
                  <a:prstClr val="black"/>
                </a:solidFill>
                <a:latin typeface="Times New Roman" panose="02020603050405020304" pitchFamily="18" charset="0"/>
                <a:cs typeface="Times New Roman" panose="02020603050405020304" pitchFamily="18" charset="0"/>
              </a:rPr>
              <a:t>Оңтүстіктен, 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a:t>
            </a:r>
            <a:r>
              <a:rPr lang="kk-KZ" sz="1200" dirty="0" smtClean="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4-6 </a:t>
            </a:r>
            <a:r>
              <a:rPr lang="kk-KZ" sz="1200" dirty="0">
                <a:solidFill>
                  <a:prstClr val="black"/>
                </a:solidFill>
                <a:latin typeface="Times New Roman" panose="02020603050405020304" pitchFamily="18" charset="0"/>
                <a:cs typeface="Times New Roman" panose="02020603050405020304" pitchFamily="18" charset="0"/>
              </a:rPr>
              <a:t>градус 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445844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0.054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1032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0.099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0.225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19707</TotalTime>
  <Words>582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3735</cp:revision>
  <cp:lastPrinted>2021-07-01T07:38:07Z</cp:lastPrinted>
  <dcterms:created xsi:type="dcterms:W3CDTF">2018-03-27T06:03:00Z</dcterms:created>
  <dcterms:modified xsi:type="dcterms:W3CDTF">2024-04-15T08:43:54Z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