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84" d="100"/>
          <a:sy n="84"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3887044"/>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1</a:t>
            </a:r>
            <a:r>
              <a:rPr lang="en-US" sz="1200" b="1" dirty="0" smtClean="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9-11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5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3514422"/>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Рахметова Ж.А./Кириллова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18804</TotalTime>
  <Words>552</Words>
  <Application>Microsoft Office PowerPoint</Application>
  <PresentationFormat>Лист A4 (210x297 мм)</PresentationFormat>
  <Paragraphs>86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3544</cp:revision>
  <cp:lastPrinted>2021-07-01T07:38:07Z</cp:lastPrinted>
  <dcterms:created xsi:type="dcterms:W3CDTF">2018-03-27T06:03:00Z</dcterms:created>
  <dcterms:modified xsi:type="dcterms:W3CDTF">2024-04-15T08:21:32Z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