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3088272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 жаңбыр, түнде қатты жаңбыр, найзағай, дауыл болады. Оңтүстік-батыстан жел соғады, күші 8-13, найзағай кезінде екпіні 15-20 м/с. Ауа температурасы түнде 8-10, күндіз 18-20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1</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13688</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3199</cp:revision>
  <cp:lastPrinted>2021-07-01T03:56:27Z</cp:lastPrinted>
  <dcterms:created xsi:type="dcterms:W3CDTF">2018-03-27T06:03:00Z</dcterms:created>
  <dcterms:modified xsi:type="dcterms:W3CDTF">2024-04-15T07:25:45Z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