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426359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15</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7698179"/>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Шығыстан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 түнде 0 градус шамасында, күндіз 12-14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16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17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 3-5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16 сәуірде, түнде 17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28643</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4924</cp:revision>
  <cp:lastPrinted>2023-01-16T10:13:34Z</cp:lastPrinted>
  <dcterms:created xsi:type="dcterms:W3CDTF">2018-03-27T06:03:00Z</dcterms:created>
  <dcterms:modified xsi:type="dcterms:W3CDTF">2024-04-15T06:49:40Z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