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181665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106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0103075"/>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1014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16 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anose="02020603050405020304" pitchFamily="18" charset="0"/>
                <a:cs typeface="Times New Roman" panose="02020603050405020304" pitchFamily="18" charset="0"/>
              </a:rPr>
              <a:t>Көшпелі бұлтты, түнде жаңбыр, найзағай. Түнде және таңертең тұман.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оңтүстік-батыстан, батыстан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8-10,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17-19 градус </a:t>
            </a:r>
            <a:r>
              <a:rPr lang="kk-KZ" sz="11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17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без осадков.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оңтүстіктен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 </a:t>
            </a:r>
            <a:r>
              <a:rPr lang="kk-KZ" sz="1100" b="1" dirty="0">
                <a:solidFill>
                  <a:schemeClr val="tx1"/>
                </a:solidFill>
                <a:latin typeface="Times New Roman" panose="02020603050405020304" pitchFamily="18" charset="0"/>
                <a:cs typeface="Times New Roman" panose="02020603050405020304" pitchFamily="18" charset="0"/>
              </a:rPr>
              <a:t>сәуір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К</a:t>
            </a:r>
            <a:r>
              <a:rPr lang="ru-RU" altLang="ru-RU" sz="1200" b="1" i="1" dirty="0" smtClean="0">
                <a:solidFill>
                  <a:srgbClr val="000000"/>
                </a:solidFill>
                <a:latin typeface="Times New Roman" panose="02020603050405020304" pitchFamily="18" charset="0"/>
                <a:cs typeface="Times New Roman" panose="02020603050405020304" pitchFamily="18" charset="0"/>
              </a:rPr>
              <a:t>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25160</TotalTime>
  <Words>582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4856</cp:revision>
  <cp:lastPrinted>2021-07-01T03:56:27Z</cp:lastPrinted>
  <dcterms:created xsi:type="dcterms:W3CDTF">2018-03-27T06:03:00Z</dcterms:created>
  <dcterms:modified xsi:type="dcterms:W3CDTF">2024-04-15T07:23:28Z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