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4" d="100"/>
          <a:sy n="84" d="100"/>
        </p:scale>
        <p:origin x="-84" y="-4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57851482"/>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106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15 </a:t>
                      </a:r>
                      <a:r>
                        <a:rPr lang="kk-KZ" altLang="zh-CN" sz="1200" b="1" i="1" baseline="0" dirty="0">
                          <a:solidFill>
                            <a:srgbClr val="002060"/>
                          </a:solidFill>
                          <a:latin typeface="Times New Roman" panose="02020603050405020304" pitchFamily="18" charset="0"/>
                          <a:cs typeface="Times New Roman" panose="02020603050405020304" pitchFamily="18" charset="0"/>
                        </a:rPr>
                        <a:t>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14722" y="115888"/>
            <a:ext cx="4838877" cy="267765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16 </a:t>
            </a:r>
            <a:r>
              <a:rPr lang="ru-RU" altLang="ru-RU" sz="1200" b="1" dirty="0" err="1">
                <a:solidFill>
                  <a:srgbClr val="000000"/>
                </a:solidFill>
                <a:latin typeface="Times New Roman" panose="02020603050405020304" pitchFamily="18" charset="0"/>
                <a:cs typeface="Times New Roman" panose="02020603050405020304" pitchFamily="18" charset="0"/>
              </a:rPr>
              <a:t>сәуірге</a:t>
            </a:r>
            <a:r>
              <a:rPr lang="ru-RU"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15 </a:t>
            </a:r>
            <a:r>
              <a:rPr lang="ru-RU" altLang="ru-RU" sz="1200" b="1" dirty="0" err="1">
                <a:solidFill>
                  <a:srgbClr val="000000"/>
                </a:solidFill>
                <a:latin typeface="Times New Roman" panose="02020603050405020304" pitchFamily="18" charset="0"/>
                <a:cs typeface="Times New Roman" panose="02020603050405020304" pitchFamily="18" charset="0"/>
              </a:rPr>
              <a:t>сәуір</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20-дан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16 </a:t>
            </a:r>
            <a:r>
              <a:rPr lang="ru-RU" altLang="ru-RU" sz="1200" b="1" dirty="0" err="1">
                <a:solidFill>
                  <a:srgbClr val="000000"/>
                </a:solidFill>
                <a:latin typeface="Times New Roman" panose="02020603050405020304" pitchFamily="18" charset="0"/>
                <a:cs typeface="Times New Roman" panose="02020603050405020304" pitchFamily="18" charset="0"/>
              </a:rPr>
              <a:t>сәуір</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20-ға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a:t>
            </a:r>
            <a:r>
              <a:rPr lang="kk-KZ" altLang="ru-RU" sz="1200" dirty="0" smtClean="0">
                <a:latin typeface="Times New Roman" panose="02020603050405020304" pitchFamily="18" charset="0"/>
                <a:cs typeface="Times New Roman" panose="02020603050405020304" pitchFamily="18" charset="0"/>
              </a:rPr>
              <a:t>, </a:t>
            </a:r>
            <a:r>
              <a:rPr lang="kk-KZ" altLang="ru-RU" sz="1200" dirty="0">
                <a:latin typeface="Times New Roman" panose="02020603050405020304" pitchFamily="18" charset="0"/>
                <a:cs typeface="Times New Roman" panose="02020603050405020304" pitchFamily="18" charset="0"/>
              </a:rPr>
              <a:t>жауын-шашынсыз. Оңтүстік-батыстан жел соғады, күші 9-14 </a:t>
            </a:r>
            <a:r>
              <a:rPr lang="ru-RU" altLang="ru-RU" sz="1200" dirty="0">
                <a:latin typeface="Times New Roman" pitchFamily="18" charset="0"/>
                <a:cs typeface="Times New Roman" pitchFamily="18" charset="0"/>
              </a:rPr>
              <a:t>м/с.</a:t>
            </a:r>
            <a:r>
              <a:rPr lang="kk-KZ" altLang="ru-RU" sz="1200" dirty="0" smtClean="0">
                <a:latin typeface="Times New Roman" panose="02020603050405020304" pitchFamily="18" charset="0"/>
                <a:cs typeface="Times New Roman" panose="02020603050405020304" pitchFamily="18" charset="0"/>
              </a:rPr>
              <a:t> </a:t>
            </a:r>
            <a:r>
              <a:rPr lang="kk-KZ" altLang="ru-RU" sz="1200" dirty="0" smtClean="0">
                <a:latin typeface="Times New Roman" panose="02020603050405020304" pitchFamily="18" charset="0"/>
                <a:cs typeface="Times New Roman" panose="02020603050405020304" pitchFamily="18" charset="0"/>
              </a:rPr>
              <a:t>Ауа </a:t>
            </a:r>
            <a:r>
              <a:rPr lang="kk-KZ" altLang="ru-RU" sz="1200" dirty="0">
                <a:latin typeface="Times New Roman" panose="02020603050405020304" pitchFamily="18" charset="0"/>
                <a:cs typeface="Times New Roman" panose="02020603050405020304" pitchFamily="18" charset="0"/>
              </a:rPr>
              <a:t>температурасы түнде </a:t>
            </a:r>
            <a:r>
              <a:rPr lang="kk-KZ" altLang="ru-RU" sz="1200" dirty="0" smtClean="0">
                <a:latin typeface="Times New Roman" panose="02020603050405020304" pitchFamily="18" charset="0"/>
                <a:cs typeface="Times New Roman" panose="02020603050405020304" pitchFamily="18" charset="0"/>
              </a:rPr>
              <a:t>6-8,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18-20 </a:t>
            </a:r>
            <a:r>
              <a:rPr lang="kk-KZ" altLang="ru-RU" sz="1200" dirty="0" smtClean="0">
                <a:latin typeface="Times New Roman" panose="02020603050405020304" pitchFamily="18" charset="0"/>
                <a:cs typeface="Times New Roman" panose="02020603050405020304" pitchFamily="18" charset="0"/>
              </a:rPr>
              <a:t>градус </a:t>
            </a:r>
            <a:r>
              <a:rPr lang="kk-KZ" altLang="ru-RU" sz="1200" dirty="0">
                <a:latin typeface="Times New Roman" panose="02020603050405020304" pitchFamily="18" charset="0"/>
                <a:cs typeface="Times New Roman" panose="02020603050405020304" pitchFamily="18" charset="0"/>
              </a:rPr>
              <a:t>жылы. </a:t>
            </a:r>
          </a:p>
          <a:p>
            <a:pPr algn="ctr"/>
            <a:r>
              <a:rPr lang="kk-KZ" altLang="ru-RU" sz="1200" b="1" dirty="0" smtClean="0">
                <a:latin typeface="Times New Roman" panose="02020603050405020304" pitchFamily="18" charset="0"/>
                <a:cs typeface="Times New Roman" panose="02020603050405020304" pitchFamily="18" charset="0"/>
              </a:rPr>
              <a:t>17 </a:t>
            </a:r>
            <a:r>
              <a:rPr lang="kk-KZ" altLang="ru-RU" sz="1200" b="1" dirty="0">
                <a:latin typeface="Times New Roman" panose="02020603050405020304" pitchFamily="18" charset="0"/>
                <a:cs typeface="Times New Roman" panose="02020603050405020304" pitchFamily="18" charset="0"/>
              </a:rPr>
              <a:t>сәуірге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b="1" dirty="0">
              <a:latin typeface="Times New Roman" pitchFamily="18" charset="0"/>
              <a:cs typeface="Times New Roman" pitchFamily="18" charset="0"/>
            </a:endParaRPr>
          </a:p>
          <a:p>
            <a:pPr lvl="0" indent="182563" algn="ctr"/>
            <a:r>
              <a:rPr lang="ru-RU" sz="1200" b="1" dirty="0">
                <a:latin typeface="Times New Roman" pitchFamily="18" charset="0"/>
                <a:cs typeface="Times New Roman"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16 </a:t>
            </a:r>
            <a:r>
              <a:rPr lang="kk-KZ" sz="1200" b="1" dirty="0">
                <a:latin typeface="Times New Roman" panose="02020603050405020304" pitchFamily="18" charset="0"/>
                <a:cs typeface="Times New Roman" panose="02020603050405020304" pitchFamily="18" charset="0"/>
              </a:rPr>
              <a:t>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17 </a:t>
            </a:r>
            <a:r>
              <a:rPr lang="kk-KZ" sz="1200" b="1" dirty="0">
                <a:latin typeface="Times New Roman" panose="02020603050405020304" pitchFamily="18" charset="0"/>
                <a:cs typeface="Times New Roman" panose="02020603050405020304" pitchFamily="18" charset="0"/>
              </a:rPr>
              <a:t>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smtClean="0">
                <a:latin typeface="Times New Roman" panose="02020603050405020304" pitchFamily="18" charset="0"/>
                <a:cs typeface="Times New Roman" panose="02020603050405020304" pitchFamily="18" charset="0"/>
              </a:rPr>
              <a:t>Оңтүстік-батыстан </a:t>
            </a:r>
            <a:r>
              <a:rPr lang="ru-RU" altLang="ru-RU" sz="1200" dirty="0" err="1" smtClean="0">
                <a:latin typeface="Times New Roman" panose="02020603050405020304" pitchFamily="18" charset="0"/>
                <a:cs typeface="Times New Roman" panose="02020603050405020304" pitchFamily="18" charset="0"/>
              </a:rPr>
              <a:t>соққан</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жел</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солтүстік-шығысқа</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ауысады</a:t>
            </a:r>
            <a:r>
              <a:rPr lang="ru-RU" altLang="ru-RU" sz="1200" dirty="0" smtClean="0">
                <a:latin typeface="Times New Roman" panose="02020603050405020304" pitchFamily="18" charset="0"/>
                <a:cs typeface="Times New Roman" panose="02020603050405020304" pitchFamily="18" charset="0"/>
              </a:rPr>
              <a:t>, </a:t>
            </a:r>
            <a:r>
              <a:rPr lang="kk-KZ" altLang="ru-RU" sz="1200" dirty="0" smtClean="0">
                <a:latin typeface="Times New Roman" panose="02020603050405020304" pitchFamily="18" charset="0"/>
                <a:cs typeface="Times New Roman" panose="02020603050405020304" pitchFamily="18" charset="0"/>
              </a:rPr>
              <a:t>күші 9-14</a:t>
            </a:r>
            <a:r>
              <a:rPr lang="ru-RU" altLang="ru-RU" sz="1200" dirty="0" smtClean="0">
                <a:latin typeface="Times New Roman" pitchFamily="18" charset="0"/>
                <a:cs typeface="Times New Roman" pitchFamily="18" charset="0"/>
              </a:rPr>
              <a:t>, </a:t>
            </a:r>
            <a:r>
              <a:rPr lang="ru-RU" altLang="ru-RU" sz="1200" dirty="0" err="1" smtClean="0">
                <a:latin typeface="Times New Roman" pitchFamily="18" charset="0"/>
                <a:cs typeface="Times New Roman" pitchFamily="18" charset="0"/>
              </a:rPr>
              <a:t>екпіні</a:t>
            </a:r>
            <a:r>
              <a:rPr lang="ru-RU" altLang="ru-RU" sz="1200" dirty="0" smtClean="0">
                <a:latin typeface="Times New Roman" pitchFamily="18" charset="0"/>
                <a:cs typeface="Times New Roman" pitchFamily="18" charset="0"/>
              </a:rPr>
              <a:t> 15-20 м/с. </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anose="02020603050405020304" pitchFamily="18" charset="0"/>
                <a:cs typeface="Times New Roman" panose="02020603050405020304" pitchFamily="18" charset="0"/>
              </a:rPr>
              <a:t>7-9</a:t>
            </a:r>
            <a:r>
              <a:rPr lang="kk-KZ" altLang="ru-RU" sz="1200" dirty="0" smtClean="0">
                <a:latin typeface="Times New Roman" panose="02020603050405020304" pitchFamily="18" charset="0"/>
                <a:cs typeface="Times New Roman" panose="02020603050405020304" pitchFamily="18" charset="0"/>
              </a:rPr>
              <a:t> </a:t>
            </a:r>
            <a:r>
              <a:rPr lang="kk-KZ" altLang="ru-RU" sz="1200" dirty="0" smtClean="0">
                <a:latin typeface="Times New Roman" panose="02020603050405020304" pitchFamily="18" charset="0"/>
                <a:cs typeface="Times New Roman" panose="02020603050405020304" pitchFamily="18" charset="0"/>
              </a:rPr>
              <a:t>градус </a:t>
            </a:r>
            <a:r>
              <a:rPr lang="kk-KZ" altLang="ru-RU" sz="1200" dirty="0">
                <a:latin typeface="Times New Roman" panose="02020603050405020304" pitchFamily="18" charset="0"/>
                <a:cs typeface="Times New Roman" panose="02020603050405020304" pitchFamily="18" charset="0"/>
              </a:rPr>
              <a:t>жылы</a:t>
            </a:r>
            <a:r>
              <a:rPr lang="ru-RU" sz="1200" dirty="0">
                <a:latin typeface="Times New Roman" pitchFamily="18" charset="0"/>
                <a:cs typeface="Times New Roman" pitchFamily="18" charset="0"/>
              </a:rPr>
              <a:t>. </a:t>
            </a:r>
          </a:p>
          <a:p>
            <a:pPr indent="182563" algn="just"/>
            <a:endParaRPr lang="kk-KZ" sz="1200" dirty="0">
              <a:latin typeface="Times New Roman" pitchFamily="18" charset="0"/>
              <a:cs typeface="Times New Roman" pitchFamily="18" charset="0"/>
              <a:sym typeface="+mn-ea"/>
            </a:endParaRPr>
          </a:p>
          <a:p>
            <a:pPr indent="182563" algn="just"/>
            <a:endParaRPr lang="ru-RU" sz="1200" dirty="0">
              <a:latin typeface="Times New Roman" panose="02020603050405020304" pitchFamily="18" charset="0"/>
              <a:cs typeface="Times New Roman" panose="02020603050405020304" pitchFamily="18" charset="0"/>
              <a:sym typeface="+mn-ea"/>
            </a:endParaRPr>
          </a:p>
          <a:p>
            <a:pPr lvl="0" indent="182563" algn="just"/>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15 </a:t>
            </a:r>
            <a:r>
              <a:rPr lang="kk-KZ" altLang="ru-RU" sz="1200" b="1" dirty="0">
                <a:latin typeface="Times New Roman" panose="02020603050405020304" pitchFamily="18" charset="0"/>
                <a:cs typeface="Times New Roman" panose="02020603050405020304" pitchFamily="18" charset="0"/>
              </a:rPr>
              <a:t>сәуір </a:t>
            </a:r>
            <a:r>
              <a:rPr lang="ru-RU" altLang="ru-RU" sz="1200" b="1" dirty="0" err="1">
                <a:latin typeface="Times New Roman" panose="02020603050405020304" pitchFamily="18" charset="0"/>
                <a:cs typeface="Times New Roman" panose="02020603050405020304" pitchFamily="18" charset="0"/>
              </a:rPr>
              <a:t>Жезқазған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14722"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99777" y="2497064"/>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55738369"/>
              </p:ext>
            </p:extLst>
          </p:nvPr>
        </p:nvGraphicFramePr>
        <p:xfrm>
          <a:off x="5027448" y="4057248"/>
          <a:ext cx="4667576" cy="8839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325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696">
                <a:tc>
                  <a:txBody>
                    <a:bodyPr/>
                    <a:lstStyle/>
                    <a:p>
                      <a:r>
                        <a:rPr lang="kk-KZ" sz="1000" dirty="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0,096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152008">
                <a:tc>
                  <a:txBody>
                    <a:bodyPr/>
                    <a:lstStyle/>
                    <a:p>
                      <a:r>
                        <a:rPr lang="kk-KZ" sz="1000" b="0" kern="1200" dirty="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en-US"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a:t>
              </a: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smtClean="0">
                <a:solidFill>
                  <a:srgbClr val="000000"/>
                </a:solidFill>
                <a:latin typeface="Times New Roman" panose="02020603050405020304" pitchFamily="18" charset="0"/>
                <a:cs typeface="Times New Roman" panose="02020603050405020304" pitchFamily="18" charset="0"/>
              </a:rPr>
              <a:t> Рахметова Ж.А./</a:t>
            </a:r>
            <a:r>
              <a:rPr lang="kk-KZ" altLang="ru-RU" sz="1200" b="1" i="1" dirty="0" smtClean="0">
                <a:solidFill>
                  <a:srgbClr val="000000"/>
                </a:solidFill>
                <a:latin typeface="Times New Roman" panose="02020603050405020304" pitchFamily="18" charset="0"/>
                <a:cs typeface="Times New Roman" panose="02020603050405020304" pitchFamily="18" charset="0"/>
              </a:rPr>
              <a:t>Барышева </a:t>
            </a:r>
            <a:r>
              <a:rPr lang="kk-KZ" altLang="ru-RU" sz="1200" b="1" i="1" dirty="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18754</TotalTime>
  <Words>493</Words>
  <Application>Microsoft Office PowerPoint</Application>
  <PresentationFormat>Лист A4 (210x297 мм)</PresentationFormat>
  <Paragraphs>82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3511</cp:revision>
  <cp:lastPrinted>2021-07-01T07:38:07Z</cp:lastPrinted>
  <dcterms:created xsi:type="dcterms:W3CDTF">2018-03-27T06:03:00Z</dcterms:created>
  <dcterms:modified xsi:type="dcterms:W3CDTF">2024-04-15T08:16:58Z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